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87" r:id="rId2"/>
    <p:sldId id="378" r:id="rId3"/>
    <p:sldId id="256" r:id="rId4"/>
    <p:sldId id="289" r:id="rId5"/>
    <p:sldId id="257" r:id="rId6"/>
    <p:sldId id="266" r:id="rId7"/>
    <p:sldId id="271" r:id="rId8"/>
    <p:sldId id="268" r:id="rId9"/>
    <p:sldId id="358" r:id="rId10"/>
    <p:sldId id="385" r:id="rId11"/>
    <p:sldId id="384" r:id="rId12"/>
    <p:sldId id="374" r:id="rId1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CA0A"/>
    <a:srgbClr val="D4E6F0"/>
    <a:srgbClr val="FFFFFF"/>
    <a:srgbClr val="FFA133"/>
    <a:srgbClr val="007954"/>
    <a:srgbClr val="FFCD56"/>
    <a:srgbClr val="FFAA52"/>
    <a:srgbClr val="EBF0F4"/>
    <a:srgbClr val="E4E4E4"/>
    <a:srgbClr val="BD77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21" autoAdjust="0"/>
    <p:restoredTop sz="93011" autoAdjust="0"/>
  </p:normalViewPr>
  <p:slideViewPr>
    <p:cSldViewPr snapToGrid="0">
      <p:cViewPr varScale="1">
        <p:scale>
          <a:sx n="64" d="100"/>
          <a:sy n="64" d="100"/>
        </p:scale>
        <p:origin x="1098" y="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0" d="100"/>
          <a:sy n="80" d="100"/>
        </p:scale>
        <p:origin x="265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FC5E6856-FAD5-2458-83CA-ACE5908213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F2F3A6E0-334E-39CF-35F3-0E5DA37A1C2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FDC989-A587-49F7-9576-28A5EC560B27}" type="datetimeFigureOut">
              <a:rPr lang="ko-KR" altLang="en-US" smtClean="0"/>
              <a:t>2024-05-14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40EB8B94-EFCB-993E-DE88-A4B2F682669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1976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344C8D-6F92-49B7-8155-CD1E14ED8ACE}" type="datetimeFigureOut">
              <a:rPr lang="ko-KR" altLang="en-US" smtClean="0"/>
              <a:t>2024-05-14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0456FB-2301-4E68-9CD6-63A0DBA35F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71116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0456FB-2301-4E68-9CD6-63A0DBA35F1D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91327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0456FB-2301-4E68-9CD6-63A0DBA35F1D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69028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0456FB-2301-4E68-9CD6-63A0DBA35F1D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34569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0456FB-2301-4E68-9CD6-63A0DBA35F1D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9314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0456FB-2301-4E68-9CD6-63A0DBA35F1D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32998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0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5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png"/><Relationship Id="rId5" Type="http://schemas.openxmlformats.org/officeDocument/2006/relationships/image" Target="../media/image5.png"/><Relationship Id="rId4" Type="http://schemas.openxmlformats.org/officeDocument/2006/relationships/image" Target="../media/image28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png"/><Relationship Id="rId5" Type="http://schemas.openxmlformats.org/officeDocument/2006/relationships/image" Target="../media/image5.png"/><Relationship Id="rId4" Type="http://schemas.openxmlformats.org/officeDocument/2006/relationships/image" Target="../media/image28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위쪽 모서리 7">
            <a:extLst>
              <a:ext uri="{FF2B5EF4-FFF2-40B4-BE49-F238E27FC236}">
                <a16:creationId xmlns:a16="http://schemas.microsoft.com/office/drawing/2014/main" id="{CBF4625F-1747-DFC6-13E4-72B74371A32C}"/>
              </a:ext>
            </a:extLst>
          </p:cNvPr>
          <p:cNvSpPr/>
          <p:nvPr userDrawn="1"/>
        </p:nvSpPr>
        <p:spPr>
          <a:xfrm flipV="1">
            <a:off x="0" y="0"/>
            <a:ext cx="12192000" cy="108000"/>
          </a:xfrm>
          <a:prstGeom prst="round2SameRect">
            <a:avLst>
              <a:gd name="adj1" fmla="val 50000"/>
              <a:gd name="adj2" fmla="val 1956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8109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과정_탭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D1B8F1E6-DD6E-060F-07E2-35402E87C4F2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44000"/>
            <a:ext cx="11124000" cy="1040400"/>
          </a:xfrm>
          <a:prstGeom prst="rect">
            <a:avLst/>
          </a:prstGeom>
        </p:spPr>
      </p:pic>
      <p:pic>
        <p:nvPicPr>
          <p:cNvPr id="17" name="그림 16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5D863C66-D569-4D0D-F465-BEF64F5211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34400"/>
            <a:ext cx="11125901" cy="47628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D478959F-0A77-D662-F4D6-3328C2CC7E9B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34000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151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과정_탭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D1B8F1E6-DD6E-060F-07E2-35402E87C4F2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44000"/>
            <a:ext cx="11124000" cy="1040400"/>
          </a:xfrm>
          <a:prstGeom prst="rect">
            <a:avLst/>
          </a:prstGeom>
        </p:spPr>
      </p:pic>
      <p:pic>
        <p:nvPicPr>
          <p:cNvPr id="17" name="그림 16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5D863C66-D569-4D0D-F465-BEF64F5211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34400"/>
            <a:ext cx="11125901" cy="47628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7DAC92A0-A49F-0927-54B3-4267C35F7265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34000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6929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안전팝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4">
            <a:extLst>
              <a:ext uri="{FF2B5EF4-FFF2-40B4-BE49-F238E27FC236}">
                <a16:creationId xmlns:a16="http://schemas.microsoft.com/office/drawing/2014/main" id="{FB1AA66C-AAA5-42B5-E7BA-9227AE5B74BD}"/>
              </a:ext>
            </a:extLst>
          </p:cNvPr>
          <p:cNvSpPr/>
          <p:nvPr userDrawn="1"/>
        </p:nvSpPr>
        <p:spPr>
          <a:xfrm>
            <a:off x="533790" y="298412"/>
            <a:ext cx="11124515" cy="6095572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08" y="9752936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82" y="299113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A102685C-4D86-DDBA-90CF-44FE2A529891}"/>
              </a:ext>
            </a:extLst>
          </p:cNvPr>
          <p:cNvSpPr/>
          <p:nvPr userDrawn="1"/>
        </p:nvSpPr>
        <p:spPr>
          <a:xfrm>
            <a:off x="533790" y="298412"/>
            <a:ext cx="11124515" cy="6095572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04708" y="523544"/>
                </a:move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62" y="9753038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523544" y="9947341"/>
                </a:lnTo>
                <a:lnTo>
                  <a:pt x="474699" y="9944523"/>
                </a:lnTo>
                <a:lnTo>
                  <a:pt x="427509" y="9936279"/>
                </a:lnTo>
                <a:lnTo>
                  <a:pt x="382288" y="9922923"/>
                </a:lnTo>
                <a:lnTo>
                  <a:pt x="339351" y="9904770"/>
                </a:lnTo>
                <a:lnTo>
                  <a:pt x="299011" y="9882133"/>
                </a:lnTo>
                <a:lnTo>
                  <a:pt x="261584" y="9855327"/>
                </a:lnTo>
                <a:lnTo>
                  <a:pt x="227382" y="9824666"/>
                </a:lnTo>
                <a:lnTo>
                  <a:pt x="196722" y="9790465"/>
                </a:lnTo>
                <a:lnTo>
                  <a:pt x="169916" y="9753038"/>
                </a:lnTo>
                <a:lnTo>
                  <a:pt x="147279" y="9712698"/>
                </a:lnTo>
                <a:lnTo>
                  <a:pt x="129126" y="9669761"/>
                </a:lnTo>
                <a:lnTo>
                  <a:pt x="115770" y="9624540"/>
                </a:lnTo>
                <a:lnTo>
                  <a:pt x="107526" y="9577350"/>
                </a:lnTo>
                <a:lnTo>
                  <a:pt x="104708" y="9528505"/>
                </a:lnTo>
                <a:lnTo>
                  <a:pt x="104708" y="523544"/>
                </a:lnTo>
                <a:close/>
              </a:path>
              <a:path w="18345150" h="10052050">
                <a:moveTo>
                  <a:pt x="17821446" y="9947341"/>
                </a:moveTo>
                <a:lnTo>
                  <a:pt x="523544" y="9947341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21446" y="9947341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17821446" y="104708"/>
                </a:lnTo>
                <a:lnTo>
                  <a:pt x="17870292" y="107526"/>
                </a:lnTo>
                <a:lnTo>
                  <a:pt x="17917482" y="115770"/>
                </a:lnTo>
                <a:lnTo>
                  <a:pt x="17962702" y="129126"/>
                </a:lnTo>
                <a:lnTo>
                  <a:pt x="18005640" y="147279"/>
                </a:lnTo>
                <a:lnTo>
                  <a:pt x="18045979" y="169916"/>
                </a:lnTo>
                <a:lnTo>
                  <a:pt x="18083407" y="196722"/>
                </a:lnTo>
                <a:lnTo>
                  <a:pt x="18117608" y="227382"/>
                </a:lnTo>
                <a:lnTo>
                  <a:pt x="18148269" y="261584"/>
                </a:lnTo>
                <a:lnTo>
                  <a:pt x="18175074" y="299011"/>
                </a:lnTo>
                <a:lnTo>
                  <a:pt x="18197711" y="339351"/>
                </a:lnTo>
                <a:lnTo>
                  <a:pt x="18215864" y="382288"/>
                </a:lnTo>
                <a:lnTo>
                  <a:pt x="18229220" y="427509"/>
                </a:lnTo>
                <a:lnTo>
                  <a:pt x="18237464" y="474699"/>
                </a:lnTo>
                <a:lnTo>
                  <a:pt x="18240282" y="523544"/>
                </a:lnTo>
                <a:lnTo>
                  <a:pt x="18240282" y="9528505"/>
                </a:lnTo>
                <a:lnTo>
                  <a:pt x="18237464" y="9577350"/>
                </a:lnTo>
                <a:lnTo>
                  <a:pt x="18229220" y="9624540"/>
                </a:lnTo>
                <a:lnTo>
                  <a:pt x="18215864" y="9669761"/>
                </a:lnTo>
                <a:lnTo>
                  <a:pt x="18197711" y="9712699"/>
                </a:lnTo>
                <a:lnTo>
                  <a:pt x="18175074" y="9753038"/>
                </a:lnTo>
                <a:lnTo>
                  <a:pt x="18148269" y="9790466"/>
                </a:lnTo>
                <a:lnTo>
                  <a:pt x="18117608" y="9824667"/>
                </a:lnTo>
                <a:lnTo>
                  <a:pt x="18083407" y="9855327"/>
                </a:lnTo>
                <a:lnTo>
                  <a:pt x="18045979" y="9882133"/>
                </a:lnTo>
                <a:lnTo>
                  <a:pt x="18005640" y="9904770"/>
                </a:lnTo>
                <a:lnTo>
                  <a:pt x="17962702" y="9922923"/>
                </a:lnTo>
                <a:lnTo>
                  <a:pt x="17917482" y="9936279"/>
                </a:lnTo>
                <a:lnTo>
                  <a:pt x="17870292" y="9944523"/>
                </a:lnTo>
                <a:lnTo>
                  <a:pt x="17821446" y="9947341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28" y="299011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  <a:path w="18345150" h="10052050">
                <a:moveTo>
                  <a:pt x="523544" y="0"/>
                </a:move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104708" y="523544"/>
                </a:lnTo>
                <a:lnTo>
                  <a:pt x="107526" y="474699"/>
                </a:lnTo>
                <a:lnTo>
                  <a:pt x="115770" y="427508"/>
                </a:lnTo>
                <a:lnTo>
                  <a:pt x="129126" y="382288"/>
                </a:lnTo>
                <a:lnTo>
                  <a:pt x="147279" y="339350"/>
                </a:lnTo>
                <a:lnTo>
                  <a:pt x="169916" y="299011"/>
                </a:lnTo>
                <a:lnTo>
                  <a:pt x="196722" y="261583"/>
                </a:lnTo>
                <a:lnTo>
                  <a:pt x="227382" y="227382"/>
                </a:lnTo>
                <a:lnTo>
                  <a:pt x="261584" y="196722"/>
                </a:lnTo>
                <a:lnTo>
                  <a:pt x="299011" y="169916"/>
                </a:lnTo>
                <a:lnTo>
                  <a:pt x="339351" y="147279"/>
                </a:lnTo>
                <a:lnTo>
                  <a:pt x="382288" y="129126"/>
                </a:lnTo>
                <a:lnTo>
                  <a:pt x="427509" y="115770"/>
                </a:lnTo>
                <a:lnTo>
                  <a:pt x="474699" y="107526"/>
                </a:lnTo>
                <a:lnTo>
                  <a:pt x="523544" y="104708"/>
                </a:lnTo>
                <a:lnTo>
                  <a:pt x="523544" y="0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523544" y="104708"/>
                </a:lnTo>
                <a:lnTo>
                  <a:pt x="17821446" y="104708"/>
                </a:lnTo>
                <a:lnTo>
                  <a:pt x="17821446" y="0"/>
                </a:lnTo>
                <a:close/>
              </a:path>
            </a:pathLst>
          </a:custGeom>
          <a:solidFill>
            <a:srgbClr val="E93037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9" name="object 10">
            <a:extLst>
              <a:ext uri="{FF2B5EF4-FFF2-40B4-BE49-F238E27FC236}">
                <a16:creationId xmlns:a16="http://schemas.microsoft.com/office/drawing/2014/main" id="{AD13D9CD-59BF-4565-29BE-31C2E64530EE}"/>
              </a:ext>
            </a:extLst>
          </p:cNvPr>
          <p:cNvSpPr/>
          <p:nvPr userDrawn="1"/>
        </p:nvSpPr>
        <p:spPr>
          <a:xfrm>
            <a:off x="1041755" y="2171530"/>
            <a:ext cx="1035054" cy="387375"/>
          </a:xfrm>
          <a:custGeom>
            <a:avLst/>
            <a:gdLst/>
            <a:ahLst/>
            <a:cxnLst/>
            <a:rect l="l" t="t" r="r" b="b"/>
            <a:pathLst>
              <a:path w="1706879" h="638810">
                <a:moveTo>
                  <a:pt x="1387392" y="0"/>
                </a:moveTo>
                <a:lnTo>
                  <a:pt x="319362" y="0"/>
                </a:lnTo>
                <a:lnTo>
                  <a:pt x="272169" y="3462"/>
                </a:lnTo>
                <a:lnTo>
                  <a:pt x="227126" y="13521"/>
                </a:lnTo>
                <a:lnTo>
                  <a:pt x="184727" y="29682"/>
                </a:lnTo>
                <a:lnTo>
                  <a:pt x="145466" y="51451"/>
                </a:lnTo>
                <a:lnTo>
                  <a:pt x="109837" y="78334"/>
                </a:lnTo>
                <a:lnTo>
                  <a:pt x="78334" y="109837"/>
                </a:lnTo>
                <a:lnTo>
                  <a:pt x="51451" y="145466"/>
                </a:lnTo>
                <a:lnTo>
                  <a:pt x="29682" y="184727"/>
                </a:lnTo>
                <a:lnTo>
                  <a:pt x="13521" y="227126"/>
                </a:lnTo>
                <a:lnTo>
                  <a:pt x="3462" y="272169"/>
                </a:lnTo>
                <a:lnTo>
                  <a:pt x="0" y="319362"/>
                </a:lnTo>
                <a:lnTo>
                  <a:pt x="3462" y="366554"/>
                </a:lnTo>
                <a:lnTo>
                  <a:pt x="13521" y="411597"/>
                </a:lnTo>
                <a:lnTo>
                  <a:pt x="29682" y="453996"/>
                </a:lnTo>
                <a:lnTo>
                  <a:pt x="51451" y="493257"/>
                </a:lnTo>
                <a:lnTo>
                  <a:pt x="78334" y="528886"/>
                </a:lnTo>
                <a:lnTo>
                  <a:pt x="109837" y="560389"/>
                </a:lnTo>
                <a:lnTo>
                  <a:pt x="145466" y="587272"/>
                </a:lnTo>
                <a:lnTo>
                  <a:pt x="184727" y="609041"/>
                </a:lnTo>
                <a:lnTo>
                  <a:pt x="227126" y="625202"/>
                </a:lnTo>
                <a:lnTo>
                  <a:pt x="272169" y="635261"/>
                </a:lnTo>
                <a:lnTo>
                  <a:pt x="319362" y="638724"/>
                </a:lnTo>
                <a:lnTo>
                  <a:pt x="1387392" y="638724"/>
                </a:lnTo>
                <a:lnTo>
                  <a:pt x="1434585" y="635261"/>
                </a:lnTo>
                <a:lnTo>
                  <a:pt x="1479628" y="625202"/>
                </a:lnTo>
                <a:lnTo>
                  <a:pt x="1522027" y="609041"/>
                </a:lnTo>
                <a:lnTo>
                  <a:pt x="1561288" y="587272"/>
                </a:lnTo>
                <a:lnTo>
                  <a:pt x="1596917" y="560389"/>
                </a:lnTo>
                <a:lnTo>
                  <a:pt x="1628420" y="528886"/>
                </a:lnTo>
                <a:lnTo>
                  <a:pt x="1655303" y="493257"/>
                </a:lnTo>
                <a:lnTo>
                  <a:pt x="1677071" y="453996"/>
                </a:lnTo>
                <a:lnTo>
                  <a:pt x="1693232" y="411597"/>
                </a:lnTo>
                <a:lnTo>
                  <a:pt x="1703291" y="366554"/>
                </a:lnTo>
                <a:lnTo>
                  <a:pt x="1706754" y="319362"/>
                </a:lnTo>
                <a:lnTo>
                  <a:pt x="1703291" y="272169"/>
                </a:lnTo>
                <a:lnTo>
                  <a:pt x="1693232" y="227126"/>
                </a:lnTo>
                <a:lnTo>
                  <a:pt x="1677071" y="184727"/>
                </a:lnTo>
                <a:lnTo>
                  <a:pt x="1655303" y="145466"/>
                </a:lnTo>
                <a:lnTo>
                  <a:pt x="1628420" y="109837"/>
                </a:lnTo>
                <a:lnTo>
                  <a:pt x="1596917" y="78334"/>
                </a:lnTo>
                <a:lnTo>
                  <a:pt x="1561288" y="51451"/>
                </a:lnTo>
                <a:lnTo>
                  <a:pt x="1522027" y="29682"/>
                </a:lnTo>
                <a:lnTo>
                  <a:pt x="1479628" y="13521"/>
                </a:lnTo>
                <a:lnTo>
                  <a:pt x="1434585" y="3462"/>
                </a:lnTo>
                <a:lnTo>
                  <a:pt x="1387392" y="0"/>
                </a:lnTo>
                <a:close/>
              </a:path>
            </a:pathLst>
          </a:custGeom>
          <a:solidFill>
            <a:srgbClr val="FBC8B3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10" name="object 11">
            <a:extLst>
              <a:ext uri="{FF2B5EF4-FFF2-40B4-BE49-F238E27FC236}">
                <a16:creationId xmlns:a16="http://schemas.microsoft.com/office/drawing/2014/main" id="{74DF6BDE-775B-B0CE-62AC-31A51C5DBD90}"/>
              </a:ext>
            </a:extLst>
          </p:cNvPr>
          <p:cNvSpPr/>
          <p:nvPr userDrawn="1"/>
        </p:nvSpPr>
        <p:spPr>
          <a:xfrm>
            <a:off x="1223987" y="2217565"/>
            <a:ext cx="668857" cy="287643"/>
          </a:xfrm>
          <a:custGeom>
            <a:avLst/>
            <a:gdLst/>
            <a:ahLst/>
            <a:cxnLst/>
            <a:rect l="l" t="t" r="r" b="b"/>
            <a:pathLst>
              <a:path w="1102995" h="474345">
                <a:moveTo>
                  <a:pt x="86384" y="39265"/>
                </a:moveTo>
                <a:lnTo>
                  <a:pt x="8900" y="39265"/>
                </a:lnTo>
                <a:lnTo>
                  <a:pt x="11517" y="112038"/>
                </a:lnTo>
                <a:lnTo>
                  <a:pt x="22512" y="305226"/>
                </a:lnTo>
                <a:lnTo>
                  <a:pt x="72772" y="305226"/>
                </a:lnTo>
                <a:lnTo>
                  <a:pt x="83767" y="112038"/>
                </a:lnTo>
                <a:lnTo>
                  <a:pt x="86384" y="39265"/>
                </a:lnTo>
                <a:close/>
              </a:path>
              <a:path w="1102995" h="474345">
                <a:moveTo>
                  <a:pt x="47642" y="343968"/>
                </a:moveTo>
                <a:lnTo>
                  <a:pt x="28713" y="347846"/>
                </a:lnTo>
                <a:lnTo>
                  <a:pt x="13612" y="358496"/>
                </a:lnTo>
                <a:lnTo>
                  <a:pt x="3615" y="374448"/>
                </a:lnTo>
                <a:lnTo>
                  <a:pt x="0" y="394228"/>
                </a:lnTo>
                <a:lnTo>
                  <a:pt x="3615" y="414008"/>
                </a:lnTo>
                <a:lnTo>
                  <a:pt x="13612" y="429960"/>
                </a:lnTo>
                <a:lnTo>
                  <a:pt x="28713" y="440611"/>
                </a:lnTo>
                <a:lnTo>
                  <a:pt x="47642" y="444489"/>
                </a:lnTo>
                <a:lnTo>
                  <a:pt x="66653" y="440611"/>
                </a:lnTo>
                <a:lnTo>
                  <a:pt x="81934" y="429960"/>
                </a:lnTo>
                <a:lnTo>
                  <a:pt x="92111" y="414008"/>
                </a:lnTo>
                <a:lnTo>
                  <a:pt x="95808" y="394228"/>
                </a:lnTo>
                <a:lnTo>
                  <a:pt x="92111" y="374448"/>
                </a:lnTo>
                <a:lnTo>
                  <a:pt x="81934" y="358496"/>
                </a:lnTo>
                <a:lnTo>
                  <a:pt x="66653" y="347846"/>
                </a:lnTo>
                <a:lnTo>
                  <a:pt x="47642" y="343968"/>
                </a:lnTo>
                <a:close/>
              </a:path>
              <a:path w="1102995" h="474345">
                <a:moveTo>
                  <a:pt x="367883" y="30889"/>
                </a:moveTo>
                <a:lnTo>
                  <a:pt x="316290" y="40018"/>
                </a:lnTo>
                <a:lnTo>
                  <a:pt x="274758" y="65443"/>
                </a:lnTo>
                <a:lnTo>
                  <a:pt x="247067" y="104218"/>
                </a:lnTo>
                <a:lnTo>
                  <a:pt x="236997" y="153398"/>
                </a:lnTo>
                <a:lnTo>
                  <a:pt x="247067" y="202358"/>
                </a:lnTo>
                <a:lnTo>
                  <a:pt x="274758" y="241157"/>
                </a:lnTo>
                <a:lnTo>
                  <a:pt x="316290" y="266704"/>
                </a:lnTo>
                <a:lnTo>
                  <a:pt x="367883" y="275907"/>
                </a:lnTo>
                <a:lnTo>
                  <a:pt x="419174" y="266704"/>
                </a:lnTo>
                <a:lnTo>
                  <a:pt x="460551" y="241157"/>
                </a:lnTo>
                <a:lnTo>
                  <a:pt x="478309" y="216223"/>
                </a:lnTo>
                <a:lnTo>
                  <a:pt x="367883" y="216223"/>
                </a:lnTo>
                <a:lnTo>
                  <a:pt x="342745" y="211929"/>
                </a:lnTo>
                <a:lnTo>
                  <a:pt x="322662" y="199535"/>
                </a:lnTo>
                <a:lnTo>
                  <a:pt x="309353" y="179780"/>
                </a:lnTo>
                <a:lnTo>
                  <a:pt x="304535" y="153398"/>
                </a:lnTo>
                <a:lnTo>
                  <a:pt x="309353" y="127016"/>
                </a:lnTo>
                <a:lnTo>
                  <a:pt x="322662" y="107261"/>
                </a:lnTo>
                <a:lnTo>
                  <a:pt x="342745" y="94867"/>
                </a:lnTo>
                <a:lnTo>
                  <a:pt x="367883" y="90573"/>
                </a:lnTo>
                <a:lnTo>
                  <a:pt x="478460" y="90573"/>
                </a:lnTo>
                <a:lnTo>
                  <a:pt x="460551" y="65443"/>
                </a:lnTo>
                <a:lnTo>
                  <a:pt x="419174" y="40018"/>
                </a:lnTo>
                <a:lnTo>
                  <a:pt x="367883" y="30889"/>
                </a:lnTo>
                <a:close/>
              </a:path>
              <a:path w="1102995" h="474345">
                <a:moveTo>
                  <a:pt x="478460" y="90573"/>
                </a:moveTo>
                <a:lnTo>
                  <a:pt x="367883" y="90573"/>
                </a:lnTo>
                <a:lnTo>
                  <a:pt x="392801" y="94867"/>
                </a:lnTo>
                <a:lnTo>
                  <a:pt x="412908" y="107261"/>
                </a:lnTo>
                <a:lnTo>
                  <a:pt x="426340" y="127016"/>
                </a:lnTo>
                <a:lnTo>
                  <a:pt x="431232" y="153398"/>
                </a:lnTo>
                <a:lnTo>
                  <a:pt x="426340" y="179780"/>
                </a:lnTo>
                <a:lnTo>
                  <a:pt x="412908" y="199535"/>
                </a:lnTo>
                <a:lnTo>
                  <a:pt x="392801" y="211929"/>
                </a:lnTo>
                <a:lnTo>
                  <a:pt x="367883" y="216223"/>
                </a:lnTo>
                <a:lnTo>
                  <a:pt x="478309" y="216223"/>
                </a:lnTo>
                <a:lnTo>
                  <a:pt x="488184" y="202358"/>
                </a:lnTo>
                <a:lnTo>
                  <a:pt x="498246" y="153398"/>
                </a:lnTo>
                <a:lnTo>
                  <a:pt x="488184" y="104218"/>
                </a:lnTo>
                <a:lnTo>
                  <a:pt x="478460" y="90573"/>
                </a:lnTo>
                <a:close/>
              </a:path>
              <a:path w="1102995" h="474345">
                <a:moveTo>
                  <a:pt x="371025" y="314650"/>
                </a:moveTo>
                <a:lnTo>
                  <a:pt x="301917" y="314650"/>
                </a:lnTo>
                <a:lnTo>
                  <a:pt x="301917" y="473807"/>
                </a:lnTo>
                <a:lnTo>
                  <a:pt x="630179" y="473807"/>
                </a:lnTo>
                <a:lnTo>
                  <a:pt x="630179" y="418835"/>
                </a:lnTo>
                <a:lnTo>
                  <a:pt x="371025" y="418835"/>
                </a:lnTo>
                <a:lnTo>
                  <a:pt x="371025" y="314650"/>
                </a:lnTo>
                <a:close/>
              </a:path>
              <a:path w="1102995" h="474345">
                <a:moveTo>
                  <a:pt x="612902" y="0"/>
                </a:moveTo>
                <a:lnTo>
                  <a:pt x="543794" y="0"/>
                </a:lnTo>
                <a:lnTo>
                  <a:pt x="543794" y="350774"/>
                </a:lnTo>
                <a:lnTo>
                  <a:pt x="612902" y="350774"/>
                </a:lnTo>
                <a:lnTo>
                  <a:pt x="612902" y="194758"/>
                </a:lnTo>
                <a:lnTo>
                  <a:pt x="676775" y="194758"/>
                </a:lnTo>
                <a:lnTo>
                  <a:pt x="676775" y="138215"/>
                </a:lnTo>
                <a:lnTo>
                  <a:pt x="612902" y="138215"/>
                </a:lnTo>
                <a:lnTo>
                  <a:pt x="612902" y="0"/>
                </a:lnTo>
                <a:close/>
              </a:path>
              <a:path w="1102995" h="474345">
                <a:moveTo>
                  <a:pt x="843221" y="322503"/>
                </a:moveTo>
                <a:lnTo>
                  <a:pt x="774113" y="322503"/>
                </a:lnTo>
                <a:lnTo>
                  <a:pt x="774113" y="473807"/>
                </a:lnTo>
                <a:lnTo>
                  <a:pt x="1102899" y="473807"/>
                </a:lnTo>
                <a:lnTo>
                  <a:pt x="1102899" y="418835"/>
                </a:lnTo>
                <a:lnTo>
                  <a:pt x="843221" y="418835"/>
                </a:lnTo>
                <a:lnTo>
                  <a:pt x="843221" y="322503"/>
                </a:lnTo>
                <a:close/>
              </a:path>
              <a:path w="1102995" h="474345">
                <a:moveTo>
                  <a:pt x="1091904" y="0"/>
                </a:moveTo>
                <a:lnTo>
                  <a:pt x="1022796" y="0"/>
                </a:lnTo>
                <a:lnTo>
                  <a:pt x="1022796" y="124603"/>
                </a:lnTo>
                <a:lnTo>
                  <a:pt x="947406" y="124603"/>
                </a:lnTo>
                <a:lnTo>
                  <a:pt x="947406" y="180622"/>
                </a:lnTo>
                <a:lnTo>
                  <a:pt x="1022796" y="180622"/>
                </a:lnTo>
                <a:lnTo>
                  <a:pt x="1022796" y="351821"/>
                </a:lnTo>
                <a:lnTo>
                  <a:pt x="1091904" y="351821"/>
                </a:lnTo>
                <a:lnTo>
                  <a:pt x="1091904" y="0"/>
                </a:lnTo>
                <a:close/>
              </a:path>
              <a:path w="1102995" h="474345">
                <a:moveTo>
                  <a:pt x="870445" y="87431"/>
                </a:moveTo>
                <a:lnTo>
                  <a:pt x="799767" y="87431"/>
                </a:lnTo>
                <a:lnTo>
                  <a:pt x="799767" y="94237"/>
                </a:lnTo>
                <a:lnTo>
                  <a:pt x="793132" y="139647"/>
                </a:lnTo>
                <a:lnTo>
                  <a:pt x="772608" y="182258"/>
                </a:lnTo>
                <a:lnTo>
                  <a:pt x="737260" y="218293"/>
                </a:lnTo>
                <a:lnTo>
                  <a:pt x="686157" y="243971"/>
                </a:lnTo>
                <a:lnTo>
                  <a:pt x="720711" y="298943"/>
                </a:lnTo>
                <a:lnTo>
                  <a:pt x="759625" y="281331"/>
                </a:lnTo>
                <a:lnTo>
                  <a:pt x="791717" y="257387"/>
                </a:lnTo>
                <a:lnTo>
                  <a:pt x="817232" y="228044"/>
                </a:lnTo>
                <a:lnTo>
                  <a:pt x="836415" y="194234"/>
                </a:lnTo>
                <a:lnTo>
                  <a:pt x="914060" y="194234"/>
                </a:lnTo>
                <a:lnTo>
                  <a:pt x="896426" y="176434"/>
                </a:lnTo>
                <a:lnTo>
                  <a:pt x="876785" y="136350"/>
                </a:lnTo>
                <a:lnTo>
                  <a:pt x="870523" y="94237"/>
                </a:lnTo>
                <a:lnTo>
                  <a:pt x="870445" y="87431"/>
                </a:lnTo>
                <a:close/>
              </a:path>
              <a:path w="1102995" h="474345">
                <a:moveTo>
                  <a:pt x="914060" y="194234"/>
                </a:moveTo>
                <a:lnTo>
                  <a:pt x="836415" y="194234"/>
                </a:lnTo>
                <a:lnTo>
                  <a:pt x="854690" y="225025"/>
                </a:lnTo>
                <a:lnTo>
                  <a:pt x="878953" y="251693"/>
                </a:lnTo>
                <a:lnTo>
                  <a:pt x="909302" y="273453"/>
                </a:lnTo>
                <a:lnTo>
                  <a:pt x="945835" y="289519"/>
                </a:lnTo>
                <a:lnTo>
                  <a:pt x="979342" y="235594"/>
                </a:lnTo>
                <a:lnTo>
                  <a:pt x="930301" y="210628"/>
                </a:lnTo>
                <a:lnTo>
                  <a:pt x="914060" y="194234"/>
                </a:lnTo>
                <a:close/>
              </a:path>
              <a:path w="1102995" h="474345">
                <a:moveTo>
                  <a:pt x="964159" y="32459"/>
                </a:moveTo>
                <a:lnTo>
                  <a:pt x="705005" y="32459"/>
                </a:lnTo>
                <a:lnTo>
                  <a:pt x="705005" y="87431"/>
                </a:lnTo>
                <a:lnTo>
                  <a:pt x="964159" y="87431"/>
                </a:lnTo>
                <a:lnTo>
                  <a:pt x="964159" y="32459"/>
                </a:lnTo>
                <a:close/>
              </a:path>
            </a:pathLst>
          </a:custGeom>
          <a:solidFill>
            <a:srgbClr val="E93037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pic>
        <p:nvPicPr>
          <p:cNvPr id="11" name="object 12">
            <a:extLst>
              <a:ext uri="{FF2B5EF4-FFF2-40B4-BE49-F238E27FC236}">
                <a16:creationId xmlns:a16="http://schemas.microsoft.com/office/drawing/2014/main" id="{E038BB44-F14B-FF58-9360-BBCC412B3B80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543" y="3016021"/>
            <a:ext cx="152389" cy="152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7859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03773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함께 알아봐요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텍스트, 만화 영화, 그래픽, 클립아트이(가) 표시된 사진&#10;&#10;자동 생성된 설명">
            <a:extLst>
              <a:ext uri="{FF2B5EF4-FFF2-40B4-BE49-F238E27FC236}">
                <a16:creationId xmlns:a16="http://schemas.microsoft.com/office/drawing/2014/main" id="{8B5F23E8-7E50-9B12-BFBA-9A390B3D5A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74" y="290437"/>
            <a:ext cx="2978841" cy="669600"/>
          </a:xfrm>
          <a:prstGeom prst="rect">
            <a:avLst/>
          </a:prstGeom>
        </p:spPr>
      </p:pic>
      <p:pic>
        <p:nvPicPr>
          <p:cNvPr id="5" name="object 2">
            <a:extLst>
              <a:ext uri="{FF2B5EF4-FFF2-40B4-BE49-F238E27FC236}">
                <a16:creationId xmlns:a16="http://schemas.microsoft.com/office/drawing/2014/main" id="{C9C523FB-2185-59CA-BF4D-65EBB25FD6C5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33791" y="1746108"/>
            <a:ext cx="11124419" cy="4622475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3E668578-9C31-CB35-22E4-C5A287368FBE}"/>
              </a:ext>
            </a:extLst>
          </p:cNvPr>
          <p:cNvSpPr/>
          <p:nvPr userDrawn="1"/>
        </p:nvSpPr>
        <p:spPr>
          <a:xfrm>
            <a:off x="1485900" y="2473935"/>
            <a:ext cx="10171310" cy="3253154"/>
          </a:xfrm>
          <a:prstGeom prst="rect">
            <a:avLst/>
          </a:prstGeom>
          <a:solidFill>
            <a:srgbClr val="FFED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E40B12B4-CDCE-DF4A-FEA8-E5AC1F814800}"/>
              </a:ext>
            </a:extLst>
          </p:cNvPr>
          <p:cNvSpPr/>
          <p:nvPr userDrawn="1"/>
        </p:nvSpPr>
        <p:spPr>
          <a:xfrm>
            <a:off x="531795" y="3638550"/>
            <a:ext cx="389103" cy="923925"/>
          </a:xfrm>
          <a:prstGeom prst="rect">
            <a:avLst/>
          </a:prstGeom>
          <a:solidFill>
            <a:srgbClr val="FFED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C6616EFB-4BBA-D5A2-4E4F-9A64EC302CBC}"/>
              </a:ext>
            </a:extLst>
          </p:cNvPr>
          <p:cNvSpPr/>
          <p:nvPr userDrawn="1"/>
        </p:nvSpPr>
        <p:spPr>
          <a:xfrm>
            <a:off x="11270103" y="3595382"/>
            <a:ext cx="389103" cy="923925"/>
          </a:xfrm>
          <a:prstGeom prst="rect">
            <a:avLst/>
          </a:prstGeom>
          <a:solidFill>
            <a:srgbClr val="FFED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object 28">
            <a:extLst>
              <a:ext uri="{FF2B5EF4-FFF2-40B4-BE49-F238E27FC236}">
                <a16:creationId xmlns:a16="http://schemas.microsoft.com/office/drawing/2014/main" id="{9C052AE2-D0DB-5ACC-C7FC-D47728724500}"/>
              </a:ext>
            </a:extLst>
          </p:cNvPr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662400" y="1332000"/>
            <a:ext cx="151200" cy="151200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5968FDA6-4C10-B425-5D57-7A22234AF84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48014" y="1884970"/>
            <a:ext cx="1628776" cy="352425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F9ED79A2-DF1F-768B-9B0A-037122B8C35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5538709" y="5796492"/>
            <a:ext cx="1114581" cy="502687"/>
          </a:xfrm>
          <a:prstGeom prst="rect">
            <a:avLst/>
          </a:prstGeom>
        </p:spPr>
      </p:pic>
      <p:sp>
        <p:nvSpPr>
          <p:cNvPr id="22" name="object 25">
            <a:extLst>
              <a:ext uri="{FF2B5EF4-FFF2-40B4-BE49-F238E27FC236}">
                <a16:creationId xmlns:a16="http://schemas.microsoft.com/office/drawing/2014/main" id="{6C485867-116B-D9F9-B6BA-C105C72DE7D4}"/>
              </a:ext>
            </a:extLst>
          </p:cNvPr>
          <p:cNvSpPr/>
          <p:nvPr userDrawn="1"/>
        </p:nvSpPr>
        <p:spPr>
          <a:xfrm>
            <a:off x="5555741" y="6072446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FFA133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23" name="object 26">
            <a:extLst>
              <a:ext uri="{FF2B5EF4-FFF2-40B4-BE49-F238E27FC236}">
                <a16:creationId xmlns:a16="http://schemas.microsoft.com/office/drawing/2014/main" id="{4471058E-0CD1-729B-7F0B-239AC6193E20}"/>
              </a:ext>
            </a:extLst>
          </p:cNvPr>
          <p:cNvSpPr/>
          <p:nvPr userDrawn="1"/>
        </p:nvSpPr>
        <p:spPr>
          <a:xfrm>
            <a:off x="5936715" y="6072446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D4E6F0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24" name="object 25">
            <a:extLst>
              <a:ext uri="{FF2B5EF4-FFF2-40B4-BE49-F238E27FC236}">
                <a16:creationId xmlns:a16="http://schemas.microsoft.com/office/drawing/2014/main" id="{20CEC3DA-2B23-6FAF-1A00-BFF9422FE9F0}"/>
              </a:ext>
            </a:extLst>
          </p:cNvPr>
          <p:cNvSpPr/>
          <p:nvPr userDrawn="1"/>
        </p:nvSpPr>
        <p:spPr>
          <a:xfrm>
            <a:off x="6317027" y="6072445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D4E6F0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</p:spTree>
    <p:extLst>
      <p:ext uri="{BB962C8B-B14F-4D97-AF65-F5344CB8AC3E}">
        <p14:creationId xmlns:p14="http://schemas.microsoft.com/office/powerpoint/2010/main" val="3595818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함께 알아봐요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ject 2">
            <a:extLst>
              <a:ext uri="{FF2B5EF4-FFF2-40B4-BE49-F238E27FC236}">
                <a16:creationId xmlns:a16="http://schemas.microsoft.com/office/drawing/2014/main" id="{C9C523FB-2185-59CA-BF4D-65EBB25FD6C5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33791" y="1746108"/>
            <a:ext cx="11124419" cy="4622475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3E668578-9C31-CB35-22E4-C5A287368FBE}"/>
              </a:ext>
            </a:extLst>
          </p:cNvPr>
          <p:cNvSpPr/>
          <p:nvPr userDrawn="1"/>
        </p:nvSpPr>
        <p:spPr>
          <a:xfrm>
            <a:off x="1485900" y="2473935"/>
            <a:ext cx="10171310" cy="3253154"/>
          </a:xfrm>
          <a:prstGeom prst="rect">
            <a:avLst/>
          </a:prstGeom>
          <a:solidFill>
            <a:srgbClr val="FFED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E40B12B4-CDCE-DF4A-FEA8-E5AC1F814800}"/>
              </a:ext>
            </a:extLst>
          </p:cNvPr>
          <p:cNvSpPr/>
          <p:nvPr userDrawn="1"/>
        </p:nvSpPr>
        <p:spPr>
          <a:xfrm>
            <a:off x="531795" y="3638550"/>
            <a:ext cx="389103" cy="923925"/>
          </a:xfrm>
          <a:prstGeom prst="rect">
            <a:avLst/>
          </a:prstGeom>
          <a:solidFill>
            <a:srgbClr val="FFED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C6616EFB-4BBA-D5A2-4E4F-9A64EC302CBC}"/>
              </a:ext>
            </a:extLst>
          </p:cNvPr>
          <p:cNvSpPr/>
          <p:nvPr userDrawn="1"/>
        </p:nvSpPr>
        <p:spPr>
          <a:xfrm>
            <a:off x="11270103" y="3595382"/>
            <a:ext cx="389103" cy="923925"/>
          </a:xfrm>
          <a:prstGeom prst="rect">
            <a:avLst/>
          </a:prstGeom>
          <a:solidFill>
            <a:srgbClr val="FFED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object 28">
            <a:extLst>
              <a:ext uri="{FF2B5EF4-FFF2-40B4-BE49-F238E27FC236}">
                <a16:creationId xmlns:a16="http://schemas.microsoft.com/office/drawing/2014/main" id="{9C052AE2-D0DB-5ACC-C7FC-D47728724500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62400" y="1332000"/>
            <a:ext cx="151200" cy="151200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5968FDA6-4C10-B425-5D57-7A22234AF84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8014" y="1884970"/>
            <a:ext cx="1628776" cy="352425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F08C6EBA-2A55-EE00-251D-99E2FE9EE5F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538709" y="5796492"/>
            <a:ext cx="1114581" cy="502687"/>
          </a:xfrm>
          <a:prstGeom prst="rect">
            <a:avLst/>
          </a:prstGeom>
        </p:spPr>
      </p:pic>
      <p:sp>
        <p:nvSpPr>
          <p:cNvPr id="17" name="object 25">
            <a:extLst>
              <a:ext uri="{FF2B5EF4-FFF2-40B4-BE49-F238E27FC236}">
                <a16:creationId xmlns:a16="http://schemas.microsoft.com/office/drawing/2014/main" id="{AA79A9B6-BA3E-2ECD-2314-1668B9B95596}"/>
              </a:ext>
            </a:extLst>
          </p:cNvPr>
          <p:cNvSpPr/>
          <p:nvPr userDrawn="1"/>
        </p:nvSpPr>
        <p:spPr>
          <a:xfrm>
            <a:off x="5555741" y="6072446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D4E6F0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18" name="object 26">
            <a:extLst>
              <a:ext uri="{FF2B5EF4-FFF2-40B4-BE49-F238E27FC236}">
                <a16:creationId xmlns:a16="http://schemas.microsoft.com/office/drawing/2014/main" id="{8015B56D-961A-27D4-E8CB-31FD1EE0D774}"/>
              </a:ext>
            </a:extLst>
          </p:cNvPr>
          <p:cNvSpPr/>
          <p:nvPr userDrawn="1"/>
        </p:nvSpPr>
        <p:spPr>
          <a:xfrm>
            <a:off x="5936715" y="6072446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FFA133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19" name="object 25">
            <a:extLst>
              <a:ext uri="{FF2B5EF4-FFF2-40B4-BE49-F238E27FC236}">
                <a16:creationId xmlns:a16="http://schemas.microsoft.com/office/drawing/2014/main" id="{A1D10D70-48C5-DA3E-1AD3-A53DB2D7529D}"/>
              </a:ext>
            </a:extLst>
          </p:cNvPr>
          <p:cNvSpPr/>
          <p:nvPr userDrawn="1"/>
        </p:nvSpPr>
        <p:spPr>
          <a:xfrm>
            <a:off x="6317027" y="6072445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D4E6F0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pic>
        <p:nvPicPr>
          <p:cNvPr id="2" name="그림 1" descr="텍스트, 만화 영화, 그래픽, 클립아트이(가) 표시된 사진&#10;&#10;자동 생성된 설명">
            <a:extLst>
              <a:ext uri="{FF2B5EF4-FFF2-40B4-BE49-F238E27FC236}">
                <a16:creationId xmlns:a16="http://schemas.microsoft.com/office/drawing/2014/main" id="{E428EECD-88D8-00D1-94F2-9CA6F43FF13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74" y="290437"/>
            <a:ext cx="2978841" cy="66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3001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함께 알아봐요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ject 2">
            <a:extLst>
              <a:ext uri="{FF2B5EF4-FFF2-40B4-BE49-F238E27FC236}">
                <a16:creationId xmlns:a16="http://schemas.microsoft.com/office/drawing/2014/main" id="{C9C523FB-2185-59CA-BF4D-65EBB25FD6C5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33791" y="1746108"/>
            <a:ext cx="11124419" cy="4622475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3E668578-9C31-CB35-22E4-C5A287368FBE}"/>
              </a:ext>
            </a:extLst>
          </p:cNvPr>
          <p:cNvSpPr/>
          <p:nvPr userDrawn="1"/>
        </p:nvSpPr>
        <p:spPr>
          <a:xfrm>
            <a:off x="1485900" y="2473935"/>
            <a:ext cx="10171310" cy="3253154"/>
          </a:xfrm>
          <a:prstGeom prst="rect">
            <a:avLst/>
          </a:prstGeom>
          <a:solidFill>
            <a:srgbClr val="FFED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E40B12B4-CDCE-DF4A-FEA8-E5AC1F814800}"/>
              </a:ext>
            </a:extLst>
          </p:cNvPr>
          <p:cNvSpPr/>
          <p:nvPr userDrawn="1"/>
        </p:nvSpPr>
        <p:spPr>
          <a:xfrm>
            <a:off x="531795" y="3638550"/>
            <a:ext cx="389103" cy="923925"/>
          </a:xfrm>
          <a:prstGeom prst="rect">
            <a:avLst/>
          </a:prstGeom>
          <a:solidFill>
            <a:srgbClr val="FFED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C6616EFB-4BBA-D5A2-4E4F-9A64EC302CBC}"/>
              </a:ext>
            </a:extLst>
          </p:cNvPr>
          <p:cNvSpPr/>
          <p:nvPr userDrawn="1"/>
        </p:nvSpPr>
        <p:spPr>
          <a:xfrm>
            <a:off x="11270103" y="3595382"/>
            <a:ext cx="389103" cy="923925"/>
          </a:xfrm>
          <a:prstGeom prst="rect">
            <a:avLst/>
          </a:prstGeom>
          <a:solidFill>
            <a:srgbClr val="FFEDC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object 28">
            <a:extLst>
              <a:ext uri="{FF2B5EF4-FFF2-40B4-BE49-F238E27FC236}">
                <a16:creationId xmlns:a16="http://schemas.microsoft.com/office/drawing/2014/main" id="{9C052AE2-D0DB-5ACC-C7FC-D47728724500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62400" y="1332000"/>
            <a:ext cx="151200" cy="151200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5968FDA6-4C10-B425-5D57-7A22234AF84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8014" y="1884970"/>
            <a:ext cx="1628776" cy="352425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F08C6EBA-2A55-EE00-251D-99E2FE9EE5F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538709" y="5796492"/>
            <a:ext cx="1114581" cy="502687"/>
          </a:xfrm>
          <a:prstGeom prst="rect">
            <a:avLst/>
          </a:prstGeom>
        </p:spPr>
      </p:pic>
      <p:sp>
        <p:nvSpPr>
          <p:cNvPr id="18" name="object 26">
            <a:extLst>
              <a:ext uri="{FF2B5EF4-FFF2-40B4-BE49-F238E27FC236}">
                <a16:creationId xmlns:a16="http://schemas.microsoft.com/office/drawing/2014/main" id="{8015B56D-961A-27D4-E8CB-31FD1EE0D774}"/>
              </a:ext>
            </a:extLst>
          </p:cNvPr>
          <p:cNvSpPr/>
          <p:nvPr userDrawn="1"/>
        </p:nvSpPr>
        <p:spPr>
          <a:xfrm>
            <a:off x="5672766" y="6072446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FFA133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19" name="object 25">
            <a:extLst>
              <a:ext uri="{FF2B5EF4-FFF2-40B4-BE49-F238E27FC236}">
                <a16:creationId xmlns:a16="http://schemas.microsoft.com/office/drawing/2014/main" id="{A1D10D70-48C5-DA3E-1AD3-A53DB2D7529D}"/>
              </a:ext>
            </a:extLst>
          </p:cNvPr>
          <p:cNvSpPr/>
          <p:nvPr userDrawn="1"/>
        </p:nvSpPr>
        <p:spPr>
          <a:xfrm>
            <a:off x="6053078" y="6072445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D4E6F0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pic>
        <p:nvPicPr>
          <p:cNvPr id="2" name="그림 1" descr="텍스트, 만화 영화, 그래픽, 클립아트이(가) 표시된 사진&#10;&#10;자동 생성된 설명">
            <a:extLst>
              <a:ext uri="{FF2B5EF4-FFF2-40B4-BE49-F238E27FC236}">
                <a16:creationId xmlns:a16="http://schemas.microsoft.com/office/drawing/2014/main" id="{82698CAD-9F32-8F91-E8C4-9152F0DA167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74" y="290437"/>
            <a:ext cx="2978841" cy="66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9288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함께 알아봐요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>
            <a:extLst>
              <a:ext uri="{FF2B5EF4-FFF2-40B4-BE49-F238E27FC236}">
                <a16:creationId xmlns:a16="http://schemas.microsoft.com/office/drawing/2014/main" id="{ABB26B51-90EF-458A-D2CE-5C8574E6A76C}"/>
              </a:ext>
            </a:extLst>
          </p:cNvPr>
          <p:cNvSpPr/>
          <p:nvPr/>
        </p:nvSpPr>
        <p:spPr>
          <a:xfrm>
            <a:off x="533790" y="1747836"/>
            <a:ext cx="11124515" cy="4622699"/>
          </a:xfrm>
          <a:custGeom>
            <a:avLst/>
            <a:gdLst/>
            <a:ahLst/>
            <a:cxnLst/>
            <a:rect l="l" t="t" r="r" b="b"/>
            <a:pathLst>
              <a:path w="18345150" h="7623175">
                <a:moveTo>
                  <a:pt x="17716738" y="0"/>
                </a:moveTo>
                <a:lnTo>
                  <a:pt x="628253" y="0"/>
                </a:lnTo>
                <a:lnTo>
                  <a:pt x="579155" y="1890"/>
                </a:lnTo>
                <a:lnTo>
                  <a:pt x="531091" y="7467"/>
                </a:lnTo>
                <a:lnTo>
                  <a:pt x="484200" y="16592"/>
                </a:lnTo>
                <a:lnTo>
                  <a:pt x="438622" y="29125"/>
                </a:lnTo>
                <a:lnTo>
                  <a:pt x="394496" y="44926"/>
                </a:lnTo>
                <a:lnTo>
                  <a:pt x="351963" y="63856"/>
                </a:lnTo>
                <a:lnTo>
                  <a:pt x="311161" y="85774"/>
                </a:lnTo>
                <a:lnTo>
                  <a:pt x="272231" y="110542"/>
                </a:lnTo>
                <a:lnTo>
                  <a:pt x="235312" y="138020"/>
                </a:lnTo>
                <a:lnTo>
                  <a:pt x="200544" y="168067"/>
                </a:lnTo>
                <a:lnTo>
                  <a:pt x="168067" y="200544"/>
                </a:lnTo>
                <a:lnTo>
                  <a:pt x="138020" y="235312"/>
                </a:lnTo>
                <a:lnTo>
                  <a:pt x="110542" y="272231"/>
                </a:lnTo>
                <a:lnTo>
                  <a:pt x="85774" y="311161"/>
                </a:lnTo>
                <a:lnTo>
                  <a:pt x="63856" y="351963"/>
                </a:lnTo>
                <a:lnTo>
                  <a:pt x="44926" y="394496"/>
                </a:lnTo>
                <a:lnTo>
                  <a:pt x="29125" y="438622"/>
                </a:lnTo>
                <a:lnTo>
                  <a:pt x="16592" y="484200"/>
                </a:lnTo>
                <a:lnTo>
                  <a:pt x="7467" y="531091"/>
                </a:lnTo>
                <a:lnTo>
                  <a:pt x="1890" y="579155"/>
                </a:lnTo>
                <a:lnTo>
                  <a:pt x="0" y="628253"/>
                </a:lnTo>
                <a:lnTo>
                  <a:pt x="0" y="6994551"/>
                </a:lnTo>
                <a:lnTo>
                  <a:pt x="1890" y="7043649"/>
                </a:lnTo>
                <a:lnTo>
                  <a:pt x="7467" y="7091713"/>
                </a:lnTo>
                <a:lnTo>
                  <a:pt x="16592" y="7138604"/>
                </a:lnTo>
                <a:lnTo>
                  <a:pt x="29125" y="7184182"/>
                </a:lnTo>
                <a:lnTo>
                  <a:pt x="44926" y="7228307"/>
                </a:lnTo>
                <a:lnTo>
                  <a:pt x="63856" y="7270841"/>
                </a:lnTo>
                <a:lnTo>
                  <a:pt x="85774" y="7311642"/>
                </a:lnTo>
                <a:lnTo>
                  <a:pt x="110542" y="7350572"/>
                </a:lnTo>
                <a:lnTo>
                  <a:pt x="138020" y="7387491"/>
                </a:lnTo>
                <a:lnTo>
                  <a:pt x="168067" y="7422259"/>
                </a:lnTo>
                <a:lnTo>
                  <a:pt x="200544" y="7454737"/>
                </a:lnTo>
                <a:lnTo>
                  <a:pt x="235312" y="7484784"/>
                </a:lnTo>
                <a:lnTo>
                  <a:pt x="272231" y="7512261"/>
                </a:lnTo>
                <a:lnTo>
                  <a:pt x="311161" y="7537029"/>
                </a:lnTo>
                <a:lnTo>
                  <a:pt x="351963" y="7558948"/>
                </a:lnTo>
                <a:lnTo>
                  <a:pt x="394496" y="7577877"/>
                </a:lnTo>
                <a:lnTo>
                  <a:pt x="438622" y="7593679"/>
                </a:lnTo>
                <a:lnTo>
                  <a:pt x="484200" y="7606211"/>
                </a:lnTo>
                <a:lnTo>
                  <a:pt x="531091" y="7615336"/>
                </a:lnTo>
                <a:lnTo>
                  <a:pt x="579155" y="7620914"/>
                </a:lnTo>
                <a:lnTo>
                  <a:pt x="628252" y="7622804"/>
                </a:lnTo>
                <a:lnTo>
                  <a:pt x="17716738" y="7622804"/>
                </a:lnTo>
                <a:lnTo>
                  <a:pt x="17765835" y="7620914"/>
                </a:lnTo>
                <a:lnTo>
                  <a:pt x="17813899" y="7615336"/>
                </a:lnTo>
                <a:lnTo>
                  <a:pt x="17860790" y="7606211"/>
                </a:lnTo>
                <a:lnTo>
                  <a:pt x="17906368" y="7593679"/>
                </a:lnTo>
                <a:lnTo>
                  <a:pt x="17950494" y="7577877"/>
                </a:lnTo>
                <a:lnTo>
                  <a:pt x="17993027" y="7558948"/>
                </a:lnTo>
                <a:lnTo>
                  <a:pt x="18033829" y="7537029"/>
                </a:lnTo>
                <a:lnTo>
                  <a:pt x="18072759" y="7512261"/>
                </a:lnTo>
                <a:lnTo>
                  <a:pt x="18109678" y="7484784"/>
                </a:lnTo>
                <a:lnTo>
                  <a:pt x="18144446" y="7454737"/>
                </a:lnTo>
                <a:lnTo>
                  <a:pt x="18176923" y="7422259"/>
                </a:lnTo>
                <a:lnTo>
                  <a:pt x="18206971" y="7387491"/>
                </a:lnTo>
                <a:lnTo>
                  <a:pt x="18234448" y="7350572"/>
                </a:lnTo>
                <a:lnTo>
                  <a:pt x="18259216" y="7311642"/>
                </a:lnTo>
                <a:lnTo>
                  <a:pt x="18281134" y="7270841"/>
                </a:lnTo>
                <a:lnTo>
                  <a:pt x="18300064" y="7228307"/>
                </a:lnTo>
                <a:lnTo>
                  <a:pt x="18315865" y="7184182"/>
                </a:lnTo>
                <a:lnTo>
                  <a:pt x="18328398" y="7138604"/>
                </a:lnTo>
                <a:lnTo>
                  <a:pt x="18337523" y="7091713"/>
                </a:lnTo>
                <a:lnTo>
                  <a:pt x="18343100" y="7043649"/>
                </a:lnTo>
                <a:lnTo>
                  <a:pt x="18344991" y="6994551"/>
                </a:lnTo>
                <a:lnTo>
                  <a:pt x="18344991" y="628253"/>
                </a:lnTo>
                <a:lnTo>
                  <a:pt x="18343100" y="579155"/>
                </a:lnTo>
                <a:lnTo>
                  <a:pt x="18337523" y="531091"/>
                </a:lnTo>
                <a:lnTo>
                  <a:pt x="18328398" y="484200"/>
                </a:lnTo>
                <a:lnTo>
                  <a:pt x="18315865" y="438622"/>
                </a:lnTo>
                <a:lnTo>
                  <a:pt x="18300064" y="394496"/>
                </a:lnTo>
                <a:lnTo>
                  <a:pt x="18281134" y="351963"/>
                </a:lnTo>
                <a:lnTo>
                  <a:pt x="18259216" y="311161"/>
                </a:lnTo>
                <a:lnTo>
                  <a:pt x="18234448" y="272231"/>
                </a:lnTo>
                <a:lnTo>
                  <a:pt x="18206971" y="235312"/>
                </a:lnTo>
                <a:lnTo>
                  <a:pt x="18176923" y="200544"/>
                </a:lnTo>
                <a:lnTo>
                  <a:pt x="18144446" y="168067"/>
                </a:lnTo>
                <a:lnTo>
                  <a:pt x="18109678" y="138020"/>
                </a:lnTo>
                <a:lnTo>
                  <a:pt x="18072759" y="110542"/>
                </a:lnTo>
                <a:lnTo>
                  <a:pt x="18033829" y="85774"/>
                </a:lnTo>
                <a:lnTo>
                  <a:pt x="17993027" y="63856"/>
                </a:lnTo>
                <a:lnTo>
                  <a:pt x="17950494" y="44926"/>
                </a:lnTo>
                <a:lnTo>
                  <a:pt x="17906368" y="29125"/>
                </a:lnTo>
                <a:lnTo>
                  <a:pt x="17860790" y="16592"/>
                </a:lnTo>
                <a:lnTo>
                  <a:pt x="17813899" y="7467"/>
                </a:lnTo>
                <a:lnTo>
                  <a:pt x="17765835" y="1890"/>
                </a:lnTo>
                <a:lnTo>
                  <a:pt x="17716738" y="0"/>
                </a:lnTo>
                <a:close/>
              </a:path>
            </a:pathLst>
          </a:custGeom>
          <a:solidFill>
            <a:srgbClr val="FFEDC1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grpSp>
        <p:nvGrpSpPr>
          <p:cNvPr id="26" name="object 53">
            <a:extLst>
              <a:ext uri="{FF2B5EF4-FFF2-40B4-BE49-F238E27FC236}">
                <a16:creationId xmlns:a16="http://schemas.microsoft.com/office/drawing/2014/main" id="{5C2838E8-EF0D-1621-64B4-6260AE992E9D}"/>
              </a:ext>
            </a:extLst>
          </p:cNvPr>
          <p:cNvGrpSpPr/>
          <p:nvPr userDrawn="1"/>
        </p:nvGrpSpPr>
        <p:grpSpPr>
          <a:xfrm>
            <a:off x="5511841" y="3424119"/>
            <a:ext cx="3498697" cy="577982"/>
            <a:chOff x="9088728" y="6083584"/>
            <a:chExt cx="5769610" cy="953135"/>
          </a:xfrm>
        </p:grpSpPr>
        <p:sp>
          <p:nvSpPr>
            <p:cNvPr id="27" name="object 54">
              <a:extLst>
                <a:ext uri="{FF2B5EF4-FFF2-40B4-BE49-F238E27FC236}">
                  <a16:creationId xmlns:a16="http://schemas.microsoft.com/office/drawing/2014/main" id="{1FF96268-0CA5-B1DB-0E6F-54422F8FDEDF}"/>
                </a:ext>
              </a:extLst>
            </p:cNvPr>
            <p:cNvSpPr/>
            <p:nvPr/>
          </p:nvSpPr>
          <p:spPr>
            <a:xfrm>
              <a:off x="9088728" y="6083584"/>
              <a:ext cx="5769610" cy="942975"/>
            </a:xfrm>
            <a:custGeom>
              <a:avLst/>
              <a:gdLst/>
              <a:ahLst/>
              <a:cxnLst/>
              <a:rect l="l" t="t" r="r" b="b"/>
              <a:pathLst>
                <a:path w="5769609" h="942975">
                  <a:moveTo>
                    <a:pt x="5560040" y="0"/>
                  </a:moveTo>
                  <a:lnTo>
                    <a:pt x="209417" y="0"/>
                  </a:lnTo>
                  <a:lnTo>
                    <a:pt x="161400" y="5530"/>
                  </a:lnTo>
                  <a:lnTo>
                    <a:pt x="117321" y="21285"/>
                  </a:lnTo>
                  <a:lnTo>
                    <a:pt x="78437" y="46006"/>
                  </a:lnTo>
                  <a:lnTo>
                    <a:pt x="46006" y="78437"/>
                  </a:lnTo>
                  <a:lnTo>
                    <a:pt x="21285" y="117321"/>
                  </a:lnTo>
                  <a:lnTo>
                    <a:pt x="5530" y="161400"/>
                  </a:lnTo>
                  <a:lnTo>
                    <a:pt x="0" y="209417"/>
                  </a:lnTo>
                  <a:lnTo>
                    <a:pt x="0" y="732961"/>
                  </a:lnTo>
                  <a:lnTo>
                    <a:pt x="5530" y="780979"/>
                  </a:lnTo>
                  <a:lnTo>
                    <a:pt x="21285" y="825058"/>
                  </a:lnTo>
                  <a:lnTo>
                    <a:pt x="46006" y="863942"/>
                  </a:lnTo>
                  <a:lnTo>
                    <a:pt x="78437" y="896372"/>
                  </a:lnTo>
                  <a:lnTo>
                    <a:pt x="117321" y="921094"/>
                  </a:lnTo>
                  <a:lnTo>
                    <a:pt x="161400" y="936848"/>
                  </a:lnTo>
                  <a:lnTo>
                    <a:pt x="209417" y="942379"/>
                  </a:lnTo>
                  <a:lnTo>
                    <a:pt x="5560040" y="942379"/>
                  </a:lnTo>
                  <a:lnTo>
                    <a:pt x="5608057" y="936848"/>
                  </a:lnTo>
                  <a:lnTo>
                    <a:pt x="5652136" y="921094"/>
                  </a:lnTo>
                  <a:lnTo>
                    <a:pt x="5691020" y="896372"/>
                  </a:lnTo>
                  <a:lnTo>
                    <a:pt x="5723451" y="863942"/>
                  </a:lnTo>
                  <a:lnTo>
                    <a:pt x="5748172" y="825058"/>
                  </a:lnTo>
                  <a:lnTo>
                    <a:pt x="5763926" y="780979"/>
                  </a:lnTo>
                  <a:lnTo>
                    <a:pt x="5769457" y="732961"/>
                  </a:lnTo>
                  <a:lnTo>
                    <a:pt x="5769457" y="209417"/>
                  </a:lnTo>
                  <a:lnTo>
                    <a:pt x="5763926" y="161400"/>
                  </a:lnTo>
                  <a:lnTo>
                    <a:pt x="5748172" y="117321"/>
                  </a:lnTo>
                  <a:lnTo>
                    <a:pt x="5723451" y="78437"/>
                  </a:lnTo>
                  <a:lnTo>
                    <a:pt x="5691020" y="46006"/>
                  </a:lnTo>
                  <a:lnTo>
                    <a:pt x="5652136" y="21285"/>
                  </a:lnTo>
                  <a:lnTo>
                    <a:pt x="5608057" y="5530"/>
                  </a:lnTo>
                  <a:lnTo>
                    <a:pt x="5560040" y="0"/>
                  </a:lnTo>
                  <a:close/>
                </a:path>
              </a:pathLst>
            </a:custGeom>
            <a:solidFill>
              <a:srgbClr val="EBF0F4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pic>
          <p:nvPicPr>
            <p:cNvPr id="28" name="object 55">
              <a:extLst>
                <a:ext uri="{FF2B5EF4-FFF2-40B4-BE49-F238E27FC236}">
                  <a16:creationId xmlns:a16="http://schemas.microsoft.com/office/drawing/2014/main" id="{173F2F26-FDDE-D917-6804-BA33ECB7FA4E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533679" y="6156880"/>
              <a:ext cx="879554" cy="879554"/>
            </a:xfrm>
            <a:prstGeom prst="rect">
              <a:avLst/>
            </a:prstGeom>
          </p:spPr>
        </p:pic>
        <p:sp>
          <p:nvSpPr>
            <p:cNvPr id="29" name="object 56">
              <a:extLst>
                <a:ext uri="{FF2B5EF4-FFF2-40B4-BE49-F238E27FC236}">
                  <a16:creationId xmlns:a16="http://schemas.microsoft.com/office/drawing/2014/main" id="{7EB924C5-D740-EC32-D275-01BAE5988FBB}"/>
                </a:ext>
              </a:extLst>
            </p:cNvPr>
            <p:cNvSpPr/>
            <p:nvPr/>
          </p:nvSpPr>
          <p:spPr>
            <a:xfrm>
              <a:off x="11596505" y="6177822"/>
              <a:ext cx="754380" cy="754380"/>
            </a:xfrm>
            <a:custGeom>
              <a:avLst/>
              <a:gdLst/>
              <a:ahLst/>
              <a:cxnLst/>
              <a:rect l="l" t="t" r="r" b="b"/>
              <a:pathLst>
                <a:path w="754379" h="754379">
                  <a:moveTo>
                    <a:pt x="376951" y="0"/>
                  </a:moveTo>
                  <a:lnTo>
                    <a:pt x="329667" y="2936"/>
                  </a:lnTo>
                  <a:lnTo>
                    <a:pt x="284136" y="11512"/>
                  </a:lnTo>
                  <a:lnTo>
                    <a:pt x="240711" y="25373"/>
                  </a:lnTo>
                  <a:lnTo>
                    <a:pt x="199744" y="44165"/>
                  </a:lnTo>
                  <a:lnTo>
                    <a:pt x="161591" y="67537"/>
                  </a:lnTo>
                  <a:lnTo>
                    <a:pt x="126603" y="95134"/>
                  </a:lnTo>
                  <a:lnTo>
                    <a:pt x="95134" y="126603"/>
                  </a:lnTo>
                  <a:lnTo>
                    <a:pt x="67537" y="161591"/>
                  </a:lnTo>
                  <a:lnTo>
                    <a:pt x="44165" y="199744"/>
                  </a:lnTo>
                  <a:lnTo>
                    <a:pt x="25373" y="240711"/>
                  </a:lnTo>
                  <a:lnTo>
                    <a:pt x="11512" y="284136"/>
                  </a:lnTo>
                  <a:lnTo>
                    <a:pt x="2936" y="329667"/>
                  </a:lnTo>
                  <a:lnTo>
                    <a:pt x="0" y="376951"/>
                  </a:lnTo>
                  <a:lnTo>
                    <a:pt x="2936" y="424235"/>
                  </a:lnTo>
                  <a:lnTo>
                    <a:pt x="11512" y="469767"/>
                  </a:lnTo>
                  <a:lnTo>
                    <a:pt x="25373" y="513192"/>
                  </a:lnTo>
                  <a:lnTo>
                    <a:pt x="44165" y="554158"/>
                  </a:lnTo>
                  <a:lnTo>
                    <a:pt x="67537" y="592312"/>
                  </a:lnTo>
                  <a:lnTo>
                    <a:pt x="95134" y="627300"/>
                  </a:lnTo>
                  <a:lnTo>
                    <a:pt x="126603" y="658769"/>
                  </a:lnTo>
                  <a:lnTo>
                    <a:pt x="161591" y="686366"/>
                  </a:lnTo>
                  <a:lnTo>
                    <a:pt x="199744" y="709737"/>
                  </a:lnTo>
                  <a:lnTo>
                    <a:pt x="240711" y="728530"/>
                  </a:lnTo>
                  <a:lnTo>
                    <a:pt x="284136" y="742391"/>
                  </a:lnTo>
                  <a:lnTo>
                    <a:pt x="329667" y="750966"/>
                  </a:lnTo>
                  <a:lnTo>
                    <a:pt x="376951" y="753903"/>
                  </a:lnTo>
                  <a:lnTo>
                    <a:pt x="424235" y="750966"/>
                  </a:lnTo>
                  <a:lnTo>
                    <a:pt x="469767" y="742391"/>
                  </a:lnTo>
                  <a:lnTo>
                    <a:pt x="513192" y="728530"/>
                  </a:lnTo>
                  <a:lnTo>
                    <a:pt x="554158" y="709737"/>
                  </a:lnTo>
                  <a:lnTo>
                    <a:pt x="592312" y="686366"/>
                  </a:lnTo>
                  <a:lnTo>
                    <a:pt x="627300" y="658769"/>
                  </a:lnTo>
                  <a:lnTo>
                    <a:pt x="658769" y="627300"/>
                  </a:lnTo>
                  <a:lnTo>
                    <a:pt x="686366" y="592312"/>
                  </a:lnTo>
                  <a:lnTo>
                    <a:pt x="709737" y="554158"/>
                  </a:lnTo>
                  <a:lnTo>
                    <a:pt x="728530" y="513192"/>
                  </a:lnTo>
                  <a:lnTo>
                    <a:pt x="742391" y="469767"/>
                  </a:lnTo>
                  <a:lnTo>
                    <a:pt x="750966" y="424235"/>
                  </a:lnTo>
                  <a:lnTo>
                    <a:pt x="753903" y="376951"/>
                  </a:lnTo>
                  <a:lnTo>
                    <a:pt x="750966" y="329667"/>
                  </a:lnTo>
                  <a:lnTo>
                    <a:pt x="742391" y="284136"/>
                  </a:lnTo>
                  <a:lnTo>
                    <a:pt x="728530" y="240711"/>
                  </a:lnTo>
                  <a:lnTo>
                    <a:pt x="709737" y="199744"/>
                  </a:lnTo>
                  <a:lnTo>
                    <a:pt x="686366" y="161591"/>
                  </a:lnTo>
                  <a:lnTo>
                    <a:pt x="658769" y="126603"/>
                  </a:lnTo>
                  <a:lnTo>
                    <a:pt x="627300" y="95134"/>
                  </a:lnTo>
                  <a:lnTo>
                    <a:pt x="592312" y="67537"/>
                  </a:lnTo>
                  <a:lnTo>
                    <a:pt x="554158" y="44165"/>
                  </a:lnTo>
                  <a:lnTo>
                    <a:pt x="513192" y="25373"/>
                  </a:lnTo>
                  <a:lnTo>
                    <a:pt x="469767" y="11512"/>
                  </a:lnTo>
                  <a:lnTo>
                    <a:pt x="424235" y="2936"/>
                  </a:lnTo>
                  <a:lnTo>
                    <a:pt x="376951" y="0"/>
                  </a:lnTo>
                  <a:close/>
                </a:path>
              </a:pathLst>
            </a:custGeom>
            <a:solidFill>
              <a:srgbClr val="FF5B8C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30" name="object 57">
              <a:extLst>
                <a:ext uri="{FF2B5EF4-FFF2-40B4-BE49-F238E27FC236}">
                  <a16:creationId xmlns:a16="http://schemas.microsoft.com/office/drawing/2014/main" id="{F6CF7884-11EE-ABC0-648B-170B80C24242}"/>
                </a:ext>
              </a:extLst>
            </p:cNvPr>
            <p:cNvSpPr/>
            <p:nvPr/>
          </p:nvSpPr>
          <p:spPr>
            <a:xfrm>
              <a:off x="11575563" y="6156880"/>
              <a:ext cx="796290" cy="796290"/>
            </a:xfrm>
            <a:custGeom>
              <a:avLst/>
              <a:gdLst/>
              <a:ahLst/>
              <a:cxnLst/>
              <a:rect l="l" t="t" r="r" b="b"/>
              <a:pathLst>
                <a:path w="796290" h="796290">
                  <a:moveTo>
                    <a:pt x="795787" y="0"/>
                  </a:moveTo>
                  <a:lnTo>
                    <a:pt x="0" y="0"/>
                  </a:lnTo>
                  <a:lnTo>
                    <a:pt x="0" y="795787"/>
                  </a:lnTo>
                  <a:lnTo>
                    <a:pt x="795787" y="795787"/>
                  </a:lnTo>
                  <a:lnTo>
                    <a:pt x="795787" y="0"/>
                  </a:lnTo>
                  <a:close/>
                </a:path>
              </a:pathLst>
            </a:custGeom>
            <a:solidFill>
              <a:srgbClr val="000000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31" name="object 58">
              <a:extLst>
                <a:ext uri="{FF2B5EF4-FFF2-40B4-BE49-F238E27FC236}">
                  <a16:creationId xmlns:a16="http://schemas.microsoft.com/office/drawing/2014/main" id="{54A4E5AD-53C1-8AD6-EF00-EE3CB707F26F}"/>
                </a:ext>
              </a:extLst>
            </p:cNvPr>
            <p:cNvSpPr/>
            <p:nvPr/>
          </p:nvSpPr>
          <p:spPr>
            <a:xfrm>
              <a:off x="11575563" y="6156880"/>
              <a:ext cx="796290" cy="796290"/>
            </a:xfrm>
            <a:custGeom>
              <a:avLst/>
              <a:gdLst/>
              <a:ahLst/>
              <a:cxnLst/>
              <a:rect l="l" t="t" r="r" b="b"/>
              <a:pathLst>
                <a:path w="796290" h="796290">
                  <a:moveTo>
                    <a:pt x="795787" y="0"/>
                  </a:moveTo>
                  <a:lnTo>
                    <a:pt x="0" y="0"/>
                  </a:lnTo>
                  <a:lnTo>
                    <a:pt x="0" y="795787"/>
                  </a:lnTo>
                  <a:lnTo>
                    <a:pt x="795787" y="795787"/>
                  </a:lnTo>
                  <a:lnTo>
                    <a:pt x="795787" y="0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32" name="object 59">
              <a:extLst>
                <a:ext uri="{FF2B5EF4-FFF2-40B4-BE49-F238E27FC236}">
                  <a16:creationId xmlns:a16="http://schemas.microsoft.com/office/drawing/2014/main" id="{D16FD49F-638C-6E95-E9BE-CBB865D2A9B3}"/>
                </a:ext>
              </a:extLst>
            </p:cNvPr>
            <p:cNvSpPr/>
            <p:nvPr/>
          </p:nvSpPr>
          <p:spPr>
            <a:xfrm>
              <a:off x="11575563" y="6156880"/>
              <a:ext cx="796290" cy="796290"/>
            </a:xfrm>
            <a:custGeom>
              <a:avLst/>
              <a:gdLst/>
              <a:ahLst/>
              <a:cxnLst/>
              <a:rect l="l" t="t" r="r" b="b"/>
              <a:pathLst>
                <a:path w="796290" h="796290">
                  <a:moveTo>
                    <a:pt x="397893" y="0"/>
                  </a:moveTo>
                  <a:lnTo>
                    <a:pt x="351490" y="2676"/>
                  </a:lnTo>
                  <a:lnTo>
                    <a:pt x="306660" y="10508"/>
                  </a:lnTo>
                  <a:lnTo>
                    <a:pt x="263700" y="23196"/>
                  </a:lnTo>
                  <a:lnTo>
                    <a:pt x="222910" y="40442"/>
                  </a:lnTo>
                  <a:lnTo>
                    <a:pt x="184587" y="61947"/>
                  </a:lnTo>
                  <a:lnTo>
                    <a:pt x="149031" y="87412"/>
                  </a:lnTo>
                  <a:lnTo>
                    <a:pt x="116540" y="116540"/>
                  </a:lnTo>
                  <a:lnTo>
                    <a:pt x="87412" y="149031"/>
                  </a:lnTo>
                  <a:lnTo>
                    <a:pt x="61947" y="184587"/>
                  </a:lnTo>
                  <a:lnTo>
                    <a:pt x="40442" y="222910"/>
                  </a:lnTo>
                  <a:lnTo>
                    <a:pt x="23196" y="263700"/>
                  </a:lnTo>
                  <a:lnTo>
                    <a:pt x="10508" y="306660"/>
                  </a:lnTo>
                  <a:lnTo>
                    <a:pt x="2676" y="351490"/>
                  </a:lnTo>
                  <a:lnTo>
                    <a:pt x="0" y="397893"/>
                  </a:lnTo>
                  <a:lnTo>
                    <a:pt x="2676" y="444296"/>
                  </a:lnTo>
                  <a:lnTo>
                    <a:pt x="10508" y="489127"/>
                  </a:lnTo>
                  <a:lnTo>
                    <a:pt x="23196" y="532086"/>
                  </a:lnTo>
                  <a:lnTo>
                    <a:pt x="40442" y="572877"/>
                  </a:lnTo>
                  <a:lnTo>
                    <a:pt x="61947" y="611199"/>
                  </a:lnTo>
                  <a:lnTo>
                    <a:pt x="87412" y="646755"/>
                  </a:lnTo>
                  <a:lnTo>
                    <a:pt x="116540" y="679246"/>
                  </a:lnTo>
                  <a:lnTo>
                    <a:pt x="149031" y="708374"/>
                  </a:lnTo>
                  <a:lnTo>
                    <a:pt x="184587" y="733840"/>
                  </a:lnTo>
                  <a:lnTo>
                    <a:pt x="222910" y="755344"/>
                  </a:lnTo>
                  <a:lnTo>
                    <a:pt x="263700" y="772590"/>
                  </a:lnTo>
                  <a:lnTo>
                    <a:pt x="306660" y="785278"/>
                  </a:lnTo>
                  <a:lnTo>
                    <a:pt x="351490" y="793110"/>
                  </a:lnTo>
                  <a:lnTo>
                    <a:pt x="397893" y="795787"/>
                  </a:lnTo>
                  <a:lnTo>
                    <a:pt x="397893" y="753903"/>
                  </a:lnTo>
                  <a:lnTo>
                    <a:pt x="349585" y="750653"/>
                  </a:lnTo>
                  <a:lnTo>
                    <a:pt x="303252" y="741186"/>
                  </a:lnTo>
                  <a:lnTo>
                    <a:pt x="259318" y="725926"/>
                  </a:lnTo>
                  <a:lnTo>
                    <a:pt x="218208" y="705297"/>
                  </a:lnTo>
                  <a:lnTo>
                    <a:pt x="180346" y="679724"/>
                  </a:lnTo>
                  <a:lnTo>
                    <a:pt x="146156" y="649630"/>
                  </a:lnTo>
                  <a:lnTo>
                    <a:pt x="116062" y="615440"/>
                  </a:lnTo>
                  <a:lnTo>
                    <a:pt x="90489" y="577578"/>
                  </a:lnTo>
                  <a:lnTo>
                    <a:pt x="69860" y="536468"/>
                  </a:lnTo>
                  <a:lnTo>
                    <a:pt x="54600" y="492535"/>
                  </a:lnTo>
                  <a:lnTo>
                    <a:pt x="45133" y="446202"/>
                  </a:lnTo>
                  <a:lnTo>
                    <a:pt x="41883" y="397893"/>
                  </a:lnTo>
                  <a:lnTo>
                    <a:pt x="45133" y="349585"/>
                  </a:lnTo>
                  <a:lnTo>
                    <a:pt x="54600" y="303252"/>
                  </a:lnTo>
                  <a:lnTo>
                    <a:pt x="69860" y="259318"/>
                  </a:lnTo>
                  <a:lnTo>
                    <a:pt x="90489" y="218208"/>
                  </a:lnTo>
                  <a:lnTo>
                    <a:pt x="116062" y="180346"/>
                  </a:lnTo>
                  <a:lnTo>
                    <a:pt x="146156" y="146156"/>
                  </a:lnTo>
                  <a:lnTo>
                    <a:pt x="180346" y="116062"/>
                  </a:lnTo>
                  <a:lnTo>
                    <a:pt x="218208" y="90489"/>
                  </a:lnTo>
                  <a:lnTo>
                    <a:pt x="259318" y="69860"/>
                  </a:lnTo>
                  <a:lnTo>
                    <a:pt x="303252" y="54600"/>
                  </a:lnTo>
                  <a:lnTo>
                    <a:pt x="349585" y="45133"/>
                  </a:lnTo>
                  <a:lnTo>
                    <a:pt x="397893" y="41883"/>
                  </a:lnTo>
                  <a:lnTo>
                    <a:pt x="397893" y="0"/>
                  </a:lnTo>
                  <a:close/>
                </a:path>
                <a:path w="796290" h="796290">
                  <a:moveTo>
                    <a:pt x="397893" y="0"/>
                  </a:moveTo>
                  <a:lnTo>
                    <a:pt x="397893" y="41883"/>
                  </a:lnTo>
                  <a:lnTo>
                    <a:pt x="446202" y="45133"/>
                  </a:lnTo>
                  <a:lnTo>
                    <a:pt x="492535" y="54600"/>
                  </a:lnTo>
                  <a:lnTo>
                    <a:pt x="536468" y="69860"/>
                  </a:lnTo>
                  <a:lnTo>
                    <a:pt x="577578" y="90489"/>
                  </a:lnTo>
                  <a:lnTo>
                    <a:pt x="615440" y="116062"/>
                  </a:lnTo>
                  <a:lnTo>
                    <a:pt x="649630" y="146156"/>
                  </a:lnTo>
                  <a:lnTo>
                    <a:pt x="679724" y="180346"/>
                  </a:lnTo>
                  <a:lnTo>
                    <a:pt x="705297" y="218208"/>
                  </a:lnTo>
                  <a:lnTo>
                    <a:pt x="725926" y="259318"/>
                  </a:lnTo>
                  <a:lnTo>
                    <a:pt x="741186" y="303252"/>
                  </a:lnTo>
                  <a:lnTo>
                    <a:pt x="750653" y="349585"/>
                  </a:lnTo>
                  <a:lnTo>
                    <a:pt x="753903" y="397893"/>
                  </a:lnTo>
                  <a:lnTo>
                    <a:pt x="750653" y="446202"/>
                  </a:lnTo>
                  <a:lnTo>
                    <a:pt x="741186" y="492535"/>
                  </a:lnTo>
                  <a:lnTo>
                    <a:pt x="725926" y="536468"/>
                  </a:lnTo>
                  <a:lnTo>
                    <a:pt x="705297" y="577578"/>
                  </a:lnTo>
                  <a:lnTo>
                    <a:pt x="679724" y="615440"/>
                  </a:lnTo>
                  <a:lnTo>
                    <a:pt x="649630" y="649630"/>
                  </a:lnTo>
                  <a:lnTo>
                    <a:pt x="615440" y="679724"/>
                  </a:lnTo>
                  <a:lnTo>
                    <a:pt x="577578" y="705297"/>
                  </a:lnTo>
                  <a:lnTo>
                    <a:pt x="536468" y="725926"/>
                  </a:lnTo>
                  <a:lnTo>
                    <a:pt x="492535" y="741186"/>
                  </a:lnTo>
                  <a:lnTo>
                    <a:pt x="446202" y="750653"/>
                  </a:lnTo>
                  <a:lnTo>
                    <a:pt x="397893" y="753903"/>
                  </a:lnTo>
                  <a:lnTo>
                    <a:pt x="397893" y="795787"/>
                  </a:lnTo>
                  <a:lnTo>
                    <a:pt x="444296" y="793110"/>
                  </a:lnTo>
                  <a:lnTo>
                    <a:pt x="489127" y="785278"/>
                  </a:lnTo>
                  <a:lnTo>
                    <a:pt x="532086" y="772590"/>
                  </a:lnTo>
                  <a:lnTo>
                    <a:pt x="572877" y="755344"/>
                  </a:lnTo>
                  <a:lnTo>
                    <a:pt x="611199" y="733840"/>
                  </a:lnTo>
                  <a:lnTo>
                    <a:pt x="646755" y="708374"/>
                  </a:lnTo>
                  <a:lnTo>
                    <a:pt x="679246" y="679246"/>
                  </a:lnTo>
                  <a:lnTo>
                    <a:pt x="708374" y="646755"/>
                  </a:lnTo>
                  <a:lnTo>
                    <a:pt x="733840" y="611199"/>
                  </a:lnTo>
                  <a:lnTo>
                    <a:pt x="755344" y="572877"/>
                  </a:lnTo>
                  <a:lnTo>
                    <a:pt x="772590" y="532086"/>
                  </a:lnTo>
                  <a:lnTo>
                    <a:pt x="785278" y="489127"/>
                  </a:lnTo>
                  <a:lnTo>
                    <a:pt x="793110" y="444296"/>
                  </a:lnTo>
                  <a:lnTo>
                    <a:pt x="795787" y="397893"/>
                  </a:lnTo>
                  <a:lnTo>
                    <a:pt x="793110" y="351490"/>
                  </a:lnTo>
                  <a:lnTo>
                    <a:pt x="785278" y="306660"/>
                  </a:lnTo>
                  <a:lnTo>
                    <a:pt x="772590" y="263700"/>
                  </a:lnTo>
                  <a:lnTo>
                    <a:pt x="755344" y="222910"/>
                  </a:lnTo>
                  <a:lnTo>
                    <a:pt x="733840" y="184587"/>
                  </a:lnTo>
                  <a:lnTo>
                    <a:pt x="708374" y="149031"/>
                  </a:lnTo>
                  <a:lnTo>
                    <a:pt x="679246" y="116540"/>
                  </a:lnTo>
                  <a:lnTo>
                    <a:pt x="646755" y="87412"/>
                  </a:lnTo>
                  <a:lnTo>
                    <a:pt x="611199" y="61947"/>
                  </a:lnTo>
                  <a:lnTo>
                    <a:pt x="572877" y="40442"/>
                  </a:lnTo>
                  <a:lnTo>
                    <a:pt x="532086" y="23196"/>
                  </a:lnTo>
                  <a:lnTo>
                    <a:pt x="489127" y="10508"/>
                  </a:lnTo>
                  <a:lnTo>
                    <a:pt x="444296" y="2676"/>
                  </a:lnTo>
                  <a:lnTo>
                    <a:pt x="397893" y="0"/>
                  </a:lnTo>
                  <a:close/>
                </a:path>
              </a:pathLst>
            </a:custGeom>
            <a:solidFill>
              <a:srgbClr val="A71552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pic>
          <p:nvPicPr>
            <p:cNvPr id="33" name="object 60">
              <a:extLst>
                <a:ext uri="{FF2B5EF4-FFF2-40B4-BE49-F238E27FC236}">
                  <a16:creationId xmlns:a16="http://schemas.microsoft.com/office/drawing/2014/main" id="{C49E542B-0087-B36D-D350-4D7A182FC925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705362" y="6286673"/>
              <a:ext cx="96723" cy="96723"/>
            </a:xfrm>
            <a:prstGeom prst="rect">
              <a:avLst/>
            </a:prstGeom>
          </p:spPr>
        </p:pic>
        <p:sp>
          <p:nvSpPr>
            <p:cNvPr id="34" name="object 61">
              <a:extLst>
                <a:ext uri="{FF2B5EF4-FFF2-40B4-BE49-F238E27FC236}">
                  <a16:creationId xmlns:a16="http://schemas.microsoft.com/office/drawing/2014/main" id="{AFE66810-6534-E321-42AF-860F44FC7044}"/>
                </a:ext>
              </a:extLst>
            </p:cNvPr>
            <p:cNvSpPr/>
            <p:nvPr/>
          </p:nvSpPr>
          <p:spPr>
            <a:xfrm>
              <a:off x="11739886" y="6384019"/>
              <a:ext cx="476884" cy="343535"/>
            </a:xfrm>
            <a:custGeom>
              <a:avLst/>
              <a:gdLst/>
              <a:ahLst/>
              <a:cxnLst/>
              <a:rect l="l" t="t" r="r" b="b"/>
              <a:pathLst>
                <a:path w="476884" h="343534">
                  <a:moveTo>
                    <a:pt x="408650" y="0"/>
                  </a:moveTo>
                  <a:lnTo>
                    <a:pt x="383039" y="4983"/>
                  </a:lnTo>
                  <a:lnTo>
                    <a:pt x="360524" y="19934"/>
                  </a:lnTo>
                  <a:lnTo>
                    <a:pt x="201339" y="179119"/>
                  </a:lnTo>
                  <a:lnTo>
                    <a:pt x="116186" y="93966"/>
                  </a:lnTo>
                  <a:lnTo>
                    <a:pt x="93672" y="79016"/>
                  </a:lnTo>
                  <a:lnTo>
                    <a:pt x="68060" y="74032"/>
                  </a:lnTo>
                  <a:lnTo>
                    <a:pt x="42449" y="79016"/>
                  </a:lnTo>
                  <a:lnTo>
                    <a:pt x="19934" y="93966"/>
                  </a:lnTo>
                  <a:lnTo>
                    <a:pt x="4983" y="116481"/>
                  </a:lnTo>
                  <a:lnTo>
                    <a:pt x="0" y="142093"/>
                  </a:lnTo>
                  <a:lnTo>
                    <a:pt x="4983" y="167704"/>
                  </a:lnTo>
                  <a:lnTo>
                    <a:pt x="19934" y="190219"/>
                  </a:lnTo>
                  <a:lnTo>
                    <a:pt x="148324" y="318515"/>
                  </a:lnTo>
                  <a:lnTo>
                    <a:pt x="149636" y="319641"/>
                  </a:lnTo>
                  <a:lnTo>
                    <a:pt x="153211" y="323499"/>
                  </a:lnTo>
                  <a:lnTo>
                    <a:pt x="175726" y="338450"/>
                  </a:lnTo>
                  <a:lnTo>
                    <a:pt x="201337" y="343434"/>
                  </a:lnTo>
                  <a:lnTo>
                    <a:pt x="226949" y="338450"/>
                  </a:lnTo>
                  <a:lnTo>
                    <a:pt x="249464" y="323499"/>
                  </a:lnTo>
                  <a:lnTo>
                    <a:pt x="456776" y="116186"/>
                  </a:lnTo>
                  <a:lnTo>
                    <a:pt x="471727" y="93672"/>
                  </a:lnTo>
                  <a:lnTo>
                    <a:pt x="476711" y="68060"/>
                  </a:lnTo>
                  <a:lnTo>
                    <a:pt x="471727" y="42449"/>
                  </a:lnTo>
                  <a:lnTo>
                    <a:pt x="456776" y="19934"/>
                  </a:lnTo>
                  <a:lnTo>
                    <a:pt x="434262" y="4983"/>
                  </a:lnTo>
                  <a:lnTo>
                    <a:pt x="4086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35" name="object 62">
              <a:extLst>
                <a:ext uri="{FF2B5EF4-FFF2-40B4-BE49-F238E27FC236}">
                  <a16:creationId xmlns:a16="http://schemas.microsoft.com/office/drawing/2014/main" id="{281E2364-CCF7-A42D-833E-F0AF7EFA6F38}"/>
                </a:ext>
              </a:extLst>
            </p:cNvPr>
            <p:cNvSpPr/>
            <p:nvPr/>
          </p:nvSpPr>
          <p:spPr>
            <a:xfrm>
              <a:off x="11739886" y="6384019"/>
              <a:ext cx="476884" cy="343535"/>
            </a:xfrm>
            <a:custGeom>
              <a:avLst/>
              <a:gdLst/>
              <a:ahLst/>
              <a:cxnLst/>
              <a:rect l="l" t="t" r="r" b="b"/>
              <a:pathLst>
                <a:path w="476884" h="343534">
                  <a:moveTo>
                    <a:pt x="168019" y="308691"/>
                  </a:moveTo>
                  <a:lnTo>
                    <a:pt x="153211" y="323499"/>
                  </a:lnTo>
                  <a:lnTo>
                    <a:pt x="175726" y="338450"/>
                  </a:lnTo>
                  <a:lnTo>
                    <a:pt x="201338" y="343434"/>
                  </a:lnTo>
                  <a:lnTo>
                    <a:pt x="226949" y="338450"/>
                  </a:lnTo>
                  <a:lnTo>
                    <a:pt x="249464" y="323500"/>
                  </a:lnTo>
                  <a:lnTo>
                    <a:pt x="248457" y="322492"/>
                  </a:lnTo>
                  <a:lnTo>
                    <a:pt x="201338" y="322492"/>
                  </a:lnTo>
                  <a:lnTo>
                    <a:pt x="183607" y="319042"/>
                  </a:lnTo>
                  <a:lnTo>
                    <a:pt x="168019" y="308691"/>
                  </a:lnTo>
                  <a:close/>
                </a:path>
                <a:path w="476884" h="343534">
                  <a:moveTo>
                    <a:pt x="441969" y="101378"/>
                  </a:moveTo>
                  <a:lnTo>
                    <a:pt x="234656" y="308691"/>
                  </a:lnTo>
                  <a:lnTo>
                    <a:pt x="249465" y="323499"/>
                  </a:lnTo>
                  <a:lnTo>
                    <a:pt x="456777" y="116186"/>
                  </a:lnTo>
                  <a:lnTo>
                    <a:pt x="441969" y="101378"/>
                  </a:lnTo>
                  <a:close/>
                </a:path>
                <a:path w="476884" h="343534">
                  <a:moveTo>
                    <a:pt x="165529" y="306004"/>
                  </a:moveTo>
                  <a:lnTo>
                    <a:pt x="149636" y="319641"/>
                  </a:lnTo>
                  <a:lnTo>
                    <a:pt x="150769" y="320962"/>
                  </a:lnTo>
                  <a:lnTo>
                    <a:pt x="151961" y="322249"/>
                  </a:lnTo>
                  <a:lnTo>
                    <a:pt x="153211" y="323499"/>
                  </a:lnTo>
                  <a:lnTo>
                    <a:pt x="168019" y="308691"/>
                  </a:lnTo>
                  <a:lnTo>
                    <a:pt x="167145" y="307817"/>
                  </a:lnTo>
                  <a:lnTo>
                    <a:pt x="166315" y="306920"/>
                  </a:lnTo>
                  <a:lnTo>
                    <a:pt x="165529" y="306004"/>
                  </a:lnTo>
                  <a:close/>
                </a:path>
                <a:path w="476884" h="343534">
                  <a:moveTo>
                    <a:pt x="234656" y="308691"/>
                  </a:moveTo>
                  <a:lnTo>
                    <a:pt x="219068" y="319042"/>
                  </a:lnTo>
                  <a:lnTo>
                    <a:pt x="201338" y="322492"/>
                  </a:lnTo>
                  <a:lnTo>
                    <a:pt x="248457" y="322492"/>
                  </a:lnTo>
                  <a:lnTo>
                    <a:pt x="234656" y="308691"/>
                  </a:lnTo>
                  <a:close/>
                </a:path>
                <a:path w="476884" h="343534">
                  <a:moveTo>
                    <a:pt x="160611" y="301279"/>
                  </a:moveTo>
                  <a:lnTo>
                    <a:pt x="145803" y="316087"/>
                  </a:lnTo>
                  <a:lnTo>
                    <a:pt x="147046" y="317330"/>
                  </a:lnTo>
                  <a:lnTo>
                    <a:pt x="148324" y="318515"/>
                  </a:lnTo>
                  <a:lnTo>
                    <a:pt x="149636" y="319641"/>
                  </a:lnTo>
                  <a:lnTo>
                    <a:pt x="163281" y="303755"/>
                  </a:lnTo>
                  <a:lnTo>
                    <a:pt x="162370" y="302972"/>
                  </a:lnTo>
                  <a:lnTo>
                    <a:pt x="161479" y="302147"/>
                  </a:lnTo>
                  <a:lnTo>
                    <a:pt x="160611" y="301279"/>
                  </a:lnTo>
                  <a:close/>
                </a:path>
                <a:path w="476884" h="343534">
                  <a:moveTo>
                    <a:pt x="163281" y="303755"/>
                  </a:moveTo>
                  <a:lnTo>
                    <a:pt x="149636" y="319641"/>
                  </a:lnTo>
                  <a:lnTo>
                    <a:pt x="165529" y="306004"/>
                  </a:lnTo>
                  <a:lnTo>
                    <a:pt x="164490" y="304794"/>
                  </a:lnTo>
                  <a:lnTo>
                    <a:pt x="163281" y="303755"/>
                  </a:lnTo>
                  <a:close/>
                </a:path>
                <a:path w="476884" h="343534">
                  <a:moveTo>
                    <a:pt x="34742" y="175410"/>
                  </a:moveTo>
                  <a:lnTo>
                    <a:pt x="19934" y="190219"/>
                  </a:lnTo>
                  <a:lnTo>
                    <a:pt x="145803" y="316087"/>
                  </a:lnTo>
                  <a:lnTo>
                    <a:pt x="160611" y="301279"/>
                  </a:lnTo>
                  <a:lnTo>
                    <a:pt x="34742" y="175410"/>
                  </a:lnTo>
                  <a:close/>
                </a:path>
                <a:path w="476884" h="343534">
                  <a:moveTo>
                    <a:pt x="201339" y="179119"/>
                  </a:moveTo>
                  <a:lnTo>
                    <a:pt x="186531" y="193927"/>
                  </a:lnTo>
                  <a:lnTo>
                    <a:pt x="201339" y="208735"/>
                  </a:lnTo>
                  <a:lnTo>
                    <a:pt x="216147" y="193927"/>
                  </a:lnTo>
                  <a:lnTo>
                    <a:pt x="201339" y="179119"/>
                  </a:lnTo>
                  <a:close/>
                </a:path>
                <a:path w="476884" h="343534">
                  <a:moveTo>
                    <a:pt x="116187" y="93966"/>
                  </a:moveTo>
                  <a:lnTo>
                    <a:pt x="101379" y="108774"/>
                  </a:lnTo>
                  <a:lnTo>
                    <a:pt x="186531" y="193927"/>
                  </a:lnTo>
                  <a:lnTo>
                    <a:pt x="201339" y="179119"/>
                  </a:lnTo>
                  <a:lnTo>
                    <a:pt x="116187" y="93966"/>
                  </a:lnTo>
                  <a:close/>
                </a:path>
                <a:path w="476884" h="343534">
                  <a:moveTo>
                    <a:pt x="360524" y="19934"/>
                  </a:moveTo>
                  <a:lnTo>
                    <a:pt x="201340" y="179119"/>
                  </a:lnTo>
                  <a:lnTo>
                    <a:pt x="216147" y="193927"/>
                  </a:lnTo>
                  <a:lnTo>
                    <a:pt x="375332" y="34742"/>
                  </a:lnTo>
                  <a:lnTo>
                    <a:pt x="360524" y="19934"/>
                  </a:lnTo>
                  <a:close/>
                </a:path>
                <a:path w="476884" h="343534">
                  <a:moveTo>
                    <a:pt x="19934" y="93966"/>
                  </a:moveTo>
                  <a:lnTo>
                    <a:pt x="4983" y="116481"/>
                  </a:lnTo>
                  <a:lnTo>
                    <a:pt x="0" y="142093"/>
                  </a:lnTo>
                  <a:lnTo>
                    <a:pt x="4983" y="167704"/>
                  </a:lnTo>
                  <a:lnTo>
                    <a:pt x="19934" y="190219"/>
                  </a:lnTo>
                  <a:lnTo>
                    <a:pt x="34742" y="175410"/>
                  </a:lnTo>
                  <a:lnTo>
                    <a:pt x="24392" y="159823"/>
                  </a:lnTo>
                  <a:lnTo>
                    <a:pt x="20942" y="142092"/>
                  </a:lnTo>
                  <a:lnTo>
                    <a:pt x="24392" y="124361"/>
                  </a:lnTo>
                  <a:lnTo>
                    <a:pt x="34742" y="108774"/>
                  </a:lnTo>
                  <a:lnTo>
                    <a:pt x="19934" y="93966"/>
                  </a:lnTo>
                  <a:close/>
                </a:path>
                <a:path w="476884" h="343534">
                  <a:moveTo>
                    <a:pt x="456777" y="19934"/>
                  </a:moveTo>
                  <a:lnTo>
                    <a:pt x="441969" y="34742"/>
                  </a:lnTo>
                  <a:lnTo>
                    <a:pt x="452319" y="50329"/>
                  </a:lnTo>
                  <a:lnTo>
                    <a:pt x="455769" y="68060"/>
                  </a:lnTo>
                  <a:lnTo>
                    <a:pt x="452319" y="85791"/>
                  </a:lnTo>
                  <a:lnTo>
                    <a:pt x="441969" y="101378"/>
                  </a:lnTo>
                  <a:lnTo>
                    <a:pt x="456777" y="116186"/>
                  </a:lnTo>
                  <a:lnTo>
                    <a:pt x="471728" y="93671"/>
                  </a:lnTo>
                  <a:lnTo>
                    <a:pt x="476712" y="68060"/>
                  </a:lnTo>
                  <a:lnTo>
                    <a:pt x="471728" y="42449"/>
                  </a:lnTo>
                  <a:lnTo>
                    <a:pt x="456777" y="19934"/>
                  </a:lnTo>
                  <a:close/>
                </a:path>
                <a:path w="476884" h="343534">
                  <a:moveTo>
                    <a:pt x="68061" y="74032"/>
                  </a:moveTo>
                  <a:lnTo>
                    <a:pt x="42449" y="79016"/>
                  </a:lnTo>
                  <a:lnTo>
                    <a:pt x="19935" y="93966"/>
                  </a:lnTo>
                  <a:lnTo>
                    <a:pt x="34742" y="108774"/>
                  </a:lnTo>
                  <a:lnTo>
                    <a:pt x="50330" y="98424"/>
                  </a:lnTo>
                  <a:lnTo>
                    <a:pt x="68061" y="94973"/>
                  </a:lnTo>
                  <a:lnTo>
                    <a:pt x="115179" y="94973"/>
                  </a:lnTo>
                  <a:lnTo>
                    <a:pt x="116187" y="93966"/>
                  </a:lnTo>
                  <a:lnTo>
                    <a:pt x="93672" y="79016"/>
                  </a:lnTo>
                  <a:lnTo>
                    <a:pt x="68061" y="74032"/>
                  </a:lnTo>
                  <a:close/>
                </a:path>
                <a:path w="476884" h="343534">
                  <a:moveTo>
                    <a:pt x="115179" y="94973"/>
                  </a:moveTo>
                  <a:lnTo>
                    <a:pt x="68061" y="94973"/>
                  </a:lnTo>
                  <a:lnTo>
                    <a:pt x="85791" y="98424"/>
                  </a:lnTo>
                  <a:lnTo>
                    <a:pt x="101379" y="108774"/>
                  </a:lnTo>
                  <a:lnTo>
                    <a:pt x="115179" y="94973"/>
                  </a:lnTo>
                  <a:close/>
                </a:path>
                <a:path w="476884" h="343534">
                  <a:moveTo>
                    <a:pt x="408651" y="0"/>
                  </a:moveTo>
                  <a:lnTo>
                    <a:pt x="383039" y="4983"/>
                  </a:lnTo>
                  <a:lnTo>
                    <a:pt x="360525" y="19934"/>
                  </a:lnTo>
                  <a:lnTo>
                    <a:pt x="375332" y="34742"/>
                  </a:lnTo>
                  <a:lnTo>
                    <a:pt x="390920" y="24391"/>
                  </a:lnTo>
                  <a:lnTo>
                    <a:pt x="408651" y="20941"/>
                  </a:lnTo>
                  <a:lnTo>
                    <a:pt x="455770" y="20941"/>
                  </a:lnTo>
                  <a:lnTo>
                    <a:pt x="456777" y="19934"/>
                  </a:lnTo>
                  <a:lnTo>
                    <a:pt x="434262" y="4983"/>
                  </a:lnTo>
                  <a:lnTo>
                    <a:pt x="408651" y="0"/>
                  </a:lnTo>
                  <a:close/>
                </a:path>
                <a:path w="476884" h="343534">
                  <a:moveTo>
                    <a:pt x="441969" y="34742"/>
                  </a:moveTo>
                  <a:close/>
                </a:path>
                <a:path w="476884" h="343534">
                  <a:moveTo>
                    <a:pt x="455770" y="20941"/>
                  </a:moveTo>
                  <a:lnTo>
                    <a:pt x="408651" y="20941"/>
                  </a:lnTo>
                  <a:lnTo>
                    <a:pt x="426381" y="24391"/>
                  </a:lnTo>
                  <a:lnTo>
                    <a:pt x="441969" y="34742"/>
                  </a:lnTo>
                  <a:lnTo>
                    <a:pt x="455770" y="20941"/>
                  </a:lnTo>
                  <a:close/>
                </a:path>
              </a:pathLst>
            </a:custGeom>
            <a:solidFill>
              <a:srgbClr val="8C0005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E79BE982-37D9-0C50-8375-BC237A8EDD47}"/>
              </a:ext>
            </a:extLst>
          </p:cNvPr>
          <p:cNvSpPr txBox="1"/>
          <p:nvPr userDrawn="1"/>
        </p:nvSpPr>
        <p:spPr>
          <a:xfrm>
            <a:off x="1858160" y="2436311"/>
            <a:ext cx="777945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400" b="1" dirty="0"/>
              <a:t>나는 이 단원에서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32CACA-EB3A-2C16-6BA7-D8CCC83BEC10}"/>
              </a:ext>
            </a:extLst>
          </p:cNvPr>
          <p:cNvSpPr txBox="1"/>
          <p:nvPr userDrawn="1"/>
        </p:nvSpPr>
        <p:spPr>
          <a:xfrm>
            <a:off x="1858160" y="4962284"/>
            <a:ext cx="777945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400" b="1" dirty="0"/>
              <a:t>이</a:t>
            </a:r>
            <a:r>
              <a:rPr lang="en-US" altLang="ko-KR" sz="3400" b="1" dirty="0"/>
              <a:t>/</a:t>
            </a:r>
            <a:r>
              <a:rPr lang="ko-KR" altLang="en-US" sz="3400" b="1" dirty="0"/>
              <a:t>가</a:t>
            </a:r>
            <a:r>
              <a:rPr lang="en-US" altLang="ko-KR" sz="3400" b="1" dirty="0"/>
              <a:t> </a:t>
            </a:r>
            <a:r>
              <a:rPr lang="ko-KR" altLang="en-US" sz="3400" b="1" dirty="0"/>
              <a:t>가장 궁금해</a:t>
            </a:r>
            <a:r>
              <a:rPr lang="en-US" altLang="ko-KR" sz="3400" b="1" dirty="0"/>
              <a:t>!</a:t>
            </a:r>
            <a:endParaRPr lang="ko-KR" altLang="en-US" sz="3400" b="1" dirty="0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59D636D-2607-E198-22F8-01BDF737E8D1}"/>
              </a:ext>
            </a:extLst>
          </p:cNvPr>
          <p:cNvSpPr/>
          <p:nvPr userDrawn="1"/>
        </p:nvSpPr>
        <p:spPr>
          <a:xfrm>
            <a:off x="1883253" y="3106149"/>
            <a:ext cx="8422499" cy="1768490"/>
          </a:xfrm>
          <a:prstGeom prst="roundRect">
            <a:avLst/>
          </a:prstGeom>
          <a:solidFill>
            <a:schemeClr val="bg1"/>
          </a:solidFill>
          <a:ln w="317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8" name="그림 37" descr="그래픽이(가) 표시된 사진&#10;&#10;자동 생성된 설명">
            <a:extLst>
              <a:ext uri="{FF2B5EF4-FFF2-40B4-BE49-F238E27FC236}">
                <a16:creationId xmlns:a16="http://schemas.microsoft.com/office/drawing/2014/main" id="{95247390-E27A-480E-3EC8-5C4025D4181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700" y="2689169"/>
            <a:ext cx="1327460" cy="721168"/>
          </a:xfrm>
          <a:prstGeom prst="rect">
            <a:avLst/>
          </a:prstGeom>
        </p:spPr>
      </p:pic>
      <p:pic>
        <p:nvPicPr>
          <p:cNvPr id="2" name="object 28">
            <a:extLst>
              <a:ext uri="{FF2B5EF4-FFF2-40B4-BE49-F238E27FC236}">
                <a16:creationId xmlns:a16="http://schemas.microsoft.com/office/drawing/2014/main" id="{F24E8B54-41EF-9CA2-179E-D20A3138D132}"/>
              </a:ext>
            </a:extLst>
          </p:cNvPr>
          <p:cNvPicPr/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62400" y="1332000"/>
            <a:ext cx="151200" cy="151200"/>
          </a:xfrm>
          <a:prstGeom prst="rect">
            <a:avLst/>
          </a:prstGeom>
        </p:spPr>
      </p:pic>
      <p:sp>
        <p:nvSpPr>
          <p:cNvPr id="8" name="object 25">
            <a:extLst>
              <a:ext uri="{FF2B5EF4-FFF2-40B4-BE49-F238E27FC236}">
                <a16:creationId xmlns:a16="http://schemas.microsoft.com/office/drawing/2014/main" id="{FD25E1DA-41FF-5286-DF9E-95FE95CA2B4C}"/>
              </a:ext>
            </a:extLst>
          </p:cNvPr>
          <p:cNvSpPr/>
          <p:nvPr userDrawn="1"/>
        </p:nvSpPr>
        <p:spPr>
          <a:xfrm>
            <a:off x="5555741" y="6072446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D4E6F0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9" name="object 26">
            <a:extLst>
              <a:ext uri="{FF2B5EF4-FFF2-40B4-BE49-F238E27FC236}">
                <a16:creationId xmlns:a16="http://schemas.microsoft.com/office/drawing/2014/main" id="{82848B8F-9737-C3F8-5934-AB49667BA3FC}"/>
              </a:ext>
            </a:extLst>
          </p:cNvPr>
          <p:cNvSpPr/>
          <p:nvPr userDrawn="1"/>
        </p:nvSpPr>
        <p:spPr>
          <a:xfrm>
            <a:off x="5936715" y="6072446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D4E6F0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5F0D4C71-4347-B796-1EAB-68E835F39F2A}"/>
              </a:ext>
            </a:extLst>
          </p:cNvPr>
          <p:cNvSpPr/>
          <p:nvPr userDrawn="1"/>
        </p:nvSpPr>
        <p:spPr>
          <a:xfrm>
            <a:off x="6317027" y="6072445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FFA133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pic>
        <p:nvPicPr>
          <p:cNvPr id="11" name="그림 10" descr="텍스트, 만화 영화, 그래픽, 클립아트이(가) 표시된 사진&#10;&#10;자동 생성된 설명">
            <a:extLst>
              <a:ext uri="{FF2B5EF4-FFF2-40B4-BE49-F238E27FC236}">
                <a16:creationId xmlns:a16="http://schemas.microsoft.com/office/drawing/2014/main" id="{127DDC6C-8A1B-518F-A02B-DB9C3611CCF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74" y="290437"/>
            <a:ext cx="2978841" cy="66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7309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함께 알아봐요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>
            <a:extLst>
              <a:ext uri="{FF2B5EF4-FFF2-40B4-BE49-F238E27FC236}">
                <a16:creationId xmlns:a16="http://schemas.microsoft.com/office/drawing/2014/main" id="{ABB26B51-90EF-458A-D2CE-5C8574E6A76C}"/>
              </a:ext>
            </a:extLst>
          </p:cNvPr>
          <p:cNvSpPr/>
          <p:nvPr/>
        </p:nvSpPr>
        <p:spPr>
          <a:xfrm>
            <a:off x="533790" y="1747836"/>
            <a:ext cx="11124515" cy="4622699"/>
          </a:xfrm>
          <a:custGeom>
            <a:avLst/>
            <a:gdLst/>
            <a:ahLst/>
            <a:cxnLst/>
            <a:rect l="l" t="t" r="r" b="b"/>
            <a:pathLst>
              <a:path w="18345150" h="7623175">
                <a:moveTo>
                  <a:pt x="17716738" y="0"/>
                </a:moveTo>
                <a:lnTo>
                  <a:pt x="628253" y="0"/>
                </a:lnTo>
                <a:lnTo>
                  <a:pt x="579155" y="1890"/>
                </a:lnTo>
                <a:lnTo>
                  <a:pt x="531091" y="7467"/>
                </a:lnTo>
                <a:lnTo>
                  <a:pt x="484200" y="16592"/>
                </a:lnTo>
                <a:lnTo>
                  <a:pt x="438622" y="29125"/>
                </a:lnTo>
                <a:lnTo>
                  <a:pt x="394496" y="44926"/>
                </a:lnTo>
                <a:lnTo>
                  <a:pt x="351963" y="63856"/>
                </a:lnTo>
                <a:lnTo>
                  <a:pt x="311161" y="85774"/>
                </a:lnTo>
                <a:lnTo>
                  <a:pt x="272231" y="110542"/>
                </a:lnTo>
                <a:lnTo>
                  <a:pt x="235312" y="138020"/>
                </a:lnTo>
                <a:lnTo>
                  <a:pt x="200544" y="168067"/>
                </a:lnTo>
                <a:lnTo>
                  <a:pt x="168067" y="200544"/>
                </a:lnTo>
                <a:lnTo>
                  <a:pt x="138020" y="235312"/>
                </a:lnTo>
                <a:lnTo>
                  <a:pt x="110542" y="272231"/>
                </a:lnTo>
                <a:lnTo>
                  <a:pt x="85774" y="311161"/>
                </a:lnTo>
                <a:lnTo>
                  <a:pt x="63856" y="351963"/>
                </a:lnTo>
                <a:lnTo>
                  <a:pt x="44926" y="394496"/>
                </a:lnTo>
                <a:lnTo>
                  <a:pt x="29125" y="438622"/>
                </a:lnTo>
                <a:lnTo>
                  <a:pt x="16592" y="484200"/>
                </a:lnTo>
                <a:lnTo>
                  <a:pt x="7467" y="531091"/>
                </a:lnTo>
                <a:lnTo>
                  <a:pt x="1890" y="579155"/>
                </a:lnTo>
                <a:lnTo>
                  <a:pt x="0" y="628253"/>
                </a:lnTo>
                <a:lnTo>
                  <a:pt x="0" y="6994551"/>
                </a:lnTo>
                <a:lnTo>
                  <a:pt x="1890" y="7043649"/>
                </a:lnTo>
                <a:lnTo>
                  <a:pt x="7467" y="7091713"/>
                </a:lnTo>
                <a:lnTo>
                  <a:pt x="16592" y="7138604"/>
                </a:lnTo>
                <a:lnTo>
                  <a:pt x="29125" y="7184182"/>
                </a:lnTo>
                <a:lnTo>
                  <a:pt x="44926" y="7228307"/>
                </a:lnTo>
                <a:lnTo>
                  <a:pt x="63856" y="7270841"/>
                </a:lnTo>
                <a:lnTo>
                  <a:pt x="85774" y="7311642"/>
                </a:lnTo>
                <a:lnTo>
                  <a:pt x="110542" y="7350572"/>
                </a:lnTo>
                <a:lnTo>
                  <a:pt x="138020" y="7387491"/>
                </a:lnTo>
                <a:lnTo>
                  <a:pt x="168067" y="7422259"/>
                </a:lnTo>
                <a:lnTo>
                  <a:pt x="200544" y="7454737"/>
                </a:lnTo>
                <a:lnTo>
                  <a:pt x="235312" y="7484784"/>
                </a:lnTo>
                <a:lnTo>
                  <a:pt x="272231" y="7512261"/>
                </a:lnTo>
                <a:lnTo>
                  <a:pt x="311161" y="7537029"/>
                </a:lnTo>
                <a:lnTo>
                  <a:pt x="351963" y="7558948"/>
                </a:lnTo>
                <a:lnTo>
                  <a:pt x="394496" y="7577877"/>
                </a:lnTo>
                <a:lnTo>
                  <a:pt x="438622" y="7593679"/>
                </a:lnTo>
                <a:lnTo>
                  <a:pt x="484200" y="7606211"/>
                </a:lnTo>
                <a:lnTo>
                  <a:pt x="531091" y="7615336"/>
                </a:lnTo>
                <a:lnTo>
                  <a:pt x="579155" y="7620914"/>
                </a:lnTo>
                <a:lnTo>
                  <a:pt x="628252" y="7622804"/>
                </a:lnTo>
                <a:lnTo>
                  <a:pt x="17716738" y="7622804"/>
                </a:lnTo>
                <a:lnTo>
                  <a:pt x="17765835" y="7620914"/>
                </a:lnTo>
                <a:lnTo>
                  <a:pt x="17813899" y="7615336"/>
                </a:lnTo>
                <a:lnTo>
                  <a:pt x="17860790" y="7606211"/>
                </a:lnTo>
                <a:lnTo>
                  <a:pt x="17906368" y="7593679"/>
                </a:lnTo>
                <a:lnTo>
                  <a:pt x="17950494" y="7577877"/>
                </a:lnTo>
                <a:lnTo>
                  <a:pt x="17993027" y="7558948"/>
                </a:lnTo>
                <a:lnTo>
                  <a:pt x="18033829" y="7537029"/>
                </a:lnTo>
                <a:lnTo>
                  <a:pt x="18072759" y="7512261"/>
                </a:lnTo>
                <a:lnTo>
                  <a:pt x="18109678" y="7484784"/>
                </a:lnTo>
                <a:lnTo>
                  <a:pt x="18144446" y="7454737"/>
                </a:lnTo>
                <a:lnTo>
                  <a:pt x="18176923" y="7422259"/>
                </a:lnTo>
                <a:lnTo>
                  <a:pt x="18206971" y="7387491"/>
                </a:lnTo>
                <a:lnTo>
                  <a:pt x="18234448" y="7350572"/>
                </a:lnTo>
                <a:lnTo>
                  <a:pt x="18259216" y="7311642"/>
                </a:lnTo>
                <a:lnTo>
                  <a:pt x="18281134" y="7270841"/>
                </a:lnTo>
                <a:lnTo>
                  <a:pt x="18300064" y="7228307"/>
                </a:lnTo>
                <a:lnTo>
                  <a:pt x="18315865" y="7184182"/>
                </a:lnTo>
                <a:lnTo>
                  <a:pt x="18328398" y="7138604"/>
                </a:lnTo>
                <a:lnTo>
                  <a:pt x="18337523" y="7091713"/>
                </a:lnTo>
                <a:lnTo>
                  <a:pt x="18343100" y="7043649"/>
                </a:lnTo>
                <a:lnTo>
                  <a:pt x="18344991" y="6994551"/>
                </a:lnTo>
                <a:lnTo>
                  <a:pt x="18344991" y="628253"/>
                </a:lnTo>
                <a:lnTo>
                  <a:pt x="18343100" y="579155"/>
                </a:lnTo>
                <a:lnTo>
                  <a:pt x="18337523" y="531091"/>
                </a:lnTo>
                <a:lnTo>
                  <a:pt x="18328398" y="484200"/>
                </a:lnTo>
                <a:lnTo>
                  <a:pt x="18315865" y="438622"/>
                </a:lnTo>
                <a:lnTo>
                  <a:pt x="18300064" y="394496"/>
                </a:lnTo>
                <a:lnTo>
                  <a:pt x="18281134" y="351963"/>
                </a:lnTo>
                <a:lnTo>
                  <a:pt x="18259216" y="311161"/>
                </a:lnTo>
                <a:lnTo>
                  <a:pt x="18234448" y="272231"/>
                </a:lnTo>
                <a:lnTo>
                  <a:pt x="18206971" y="235312"/>
                </a:lnTo>
                <a:lnTo>
                  <a:pt x="18176923" y="200544"/>
                </a:lnTo>
                <a:lnTo>
                  <a:pt x="18144446" y="168067"/>
                </a:lnTo>
                <a:lnTo>
                  <a:pt x="18109678" y="138020"/>
                </a:lnTo>
                <a:lnTo>
                  <a:pt x="18072759" y="110542"/>
                </a:lnTo>
                <a:lnTo>
                  <a:pt x="18033829" y="85774"/>
                </a:lnTo>
                <a:lnTo>
                  <a:pt x="17993027" y="63856"/>
                </a:lnTo>
                <a:lnTo>
                  <a:pt x="17950494" y="44926"/>
                </a:lnTo>
                <a:lnTo>
                  <a:pt x="17906368" y="29125"/>
                </a:lnTo>
                <a:lnTo>
                  <a:pt x="17860790" y="16592"/>
                </a:lnTo>
                <a:lnTo>
                  <a:pt x="17813899" y="7467"/>
                </a:lnTo>
                <a:lnTo>
                  <a:pt x="17765835" y="1890"/>
                </a:lnTo>
                <a:lnTo>
                  <a:pt x="17716738" y="0"/>
                </a:lnTo>
                <a:close/>
              </a:path>
            </a:pathLst>
          </a:custGeom>
          <a:solidFill>
            <a:srgbClr val="FFEDC1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grpSp>
        <p:nvGrpSpPr>
          <p:cNvPr id="26" name="object 53">
            <a:extLst>
              <a:ext uri="{FF2B5EF4-FFF2-40B4-BE49-F238E27FC236}">
                <a16:creationId xmlns:a16="http://schemas.microsoft.com/office/drawing/2014/main" id="{5C2838E8-EF0D-1621-64B4-6260AE992E9D}"/>
              </a:ext>
            </a:extLst>
          </p:cNvPr>
          <p:cNvGrpSpPr/>
          <p:nvPr userDrawn="1"/>
        </p:nvGrpSpPr>
        <p:grpSpPr>
          <a:xfrm>
            <a:off x="5511841" y="3424119"/>
            <a:ext cx="3498697" cy="577982"/>
            <a:chOff x="9088728" y="6083584"/>
            <a:chExt cx="5769610" cy="953135"/>
          </a:xfrm>
        </p:grpSpPr>
        <p:sp>
          <p:nvSpPr>
            <p:cNvPr id="27" name="object 54">
              <a:extLst>
                <a:ext uri="{FF2B5EF4-FFF2-40B4-BE49-F238E27FC236}">
                  <a16:creationId xmlns:a16="http://schemas.microsoft.com/office/drawing/2014/main" id="{1FF96268-0CA5-B1DB-0E6F-54422F8FDEDF}"/>
                </a:ext>
              </a:extLst>
            </p:cNvPr>
            <p:cNvSpPr/>
            <p:nvPr/>
          </p:nvSpPr>
          <p:spPr>
            <a:xfrm>
              <a:off x="9088728" y="6083584"/>
              <a:ext cx="5769610" cy="942975"/>
            </a:xfrm>
            <a:custGeom>
              <a:avLst/>
              <a:gdLst/>
              <a:ahLst/>
              <a:cxnLst/>
              <a:rect l="l" t="t" r="r" b="b"/>
              <a:pathLst>
                <a:path w="5769609" h="942975">
                  <a:moveTo>
                    <a:pt x="5560040" y="0"/>
                  </a:moveTo>
                  <a:lnTo>
                    <a:pt x="209417" y="0"/>
                  </a:lnTo>
                  <a:lnTo>
                    <a:pt x="161400" y="5530"/>
                  </a:lnTo>
                  <a:lnTo>
                    <a:pt x="117321" y="21285"/>
                  </a:lnTo>
                  <a:lnTo>
                    <a:pt x="78437" y="46006"/>
                  </a:lnTo>
                  <a:lnTo>
                    <a:pt x="46006" y="78437"/>
                  </a:lnTo>
                  <a:lnTo>
                    <a:pt x="21285" y="117321"/>
                  </a:lnTo>
                  <a:lnTo>
                    <a:pt x="5530" y="161400"/>
                  </a:lnTo>
                  <a:lnTo>
                    <a:pt x="0" y="209417"/>
                  </a:lnTo>
                  <a:lnTo>
                    <a:pt x="0" y="732961"/>
                  </a:lnTo>
                  <a:lnTo>
                    <a:pt x="5530" y="780979"/>
                  </a:lnTo>
                  <a:lnTo>
                    <a:pt x="21285" y="825058"/>
                  </a:lnTo>
                  <a:lnTo>
                    <a:pt x="46006" y="863942"/>
                  </a:lnTo>
                  <a:lnTo>
                    <a:pt x="78437" y="896372"/>
                  </a:lnTo>
                  <a:lnTo>
                    <a:pt x="117321" y="921094"/>
                  </a:lnTo>
                  <a:lnTo>
                    <a:pt x="161400" y="936848"/>
                  </a:lnTo>
                  <a:lnTo>
                    <a:pt x="209417" y="942379"/>
                  </a:lnTo>
                  <a:lnTo>
                    <a:pt x="5560040" y="942379"/>
                  </a:lnTo>
                  <a:lnTo>
                    <a:pt x="5608057" y="936848"/>
                  </a:lnTo>
                  <a:lnTo>
                    <a:pt x="5652136" y="921094"/>
                  </a:lnTo>
                  <a:lnTo>
                    <a:pt x="5691020" y="896372"/>
                  </a:lnTo>
                  <a:lnTo>
                    <a:pt x="5723451" y="863942"/>
                  </a:lnTo>
                  <a:lnTo>
                    <a:pt x="5748172" y="825058"/>
                  </a:lnTo>
                  <a:lnTo>
                    <a:pt x="5763926" y="780979"/>
                  </a:lnTo>
                  <a:lnTo>
                    <a:pt x="5769457" y="732961"/>
                  </a:lnTo>
                  <a:lnTo>
                    <a:pt x="5769457" y="209417"/>
                  </a:lnTo>
                  <a:lnTo>
                    <a:pt x="5763926" y="161400"/>
                  </a:lnTo>
                  <a:lnTo>
                    <a:pt x="5748172" y="117321"/>
                  </a:lnTo>
                  <a:lnTo>
                    <a:pt x="5723451" y="78437"/>
                  </a:lnTo>
                  <a:lnTo>
                    <a:pt x="5691020" y="46006"/>
                  </a:lnTo>
                  <a:lnTo>
                    <a:pt x="5652136" y="21285"/>
                  </a:lnTo>
                  <a:lnTo>
                    <a:pt x="5608057" y="5530"/>
                  </a:lnTo>
                  <a:lnTo>
                    <a:pt x="5560040" y="0"/>
                  </a:lnTo>
                  <a:close/>
                </a:path>
              </a:pathLst>
            </a:custGeom>
            <a:solidFill>
              <a:srgbClr val="EBF0F4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pic>
          <p:nvPicPr>
            <p:cNvPr id="28" name="object 55">
              <a:extLst>
                <a:ext uri="{FF2B5EF4-FFF2-40B4-BE49-F238E27FC236}">
                  <a16:creationId xmlns:a16="http://schemas.microsoft.com/office/drawing/2014/main" id="{173F2F26-FDDE-D917-6804-BA33ECB7FA4E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533679" y="6156880"/>
              <a:ext cx="879554" cy="879554"/>
            </a:xfrm>
            <a:prstGeom prst="rect">
              <a:avLst/>
            </a:prstGeom>
          </p:spPr>
        </p:pic>
        <p:sp>
          <p:nvSpPr>
            <p:cNvPr id="29" name="object 56">
              <a:extLst>
                <a:ext uri="{FF2B5EF4-FFF2-40B4-BE49-F238E27FC236}">
                  <a16:creationId xmlns:a16="http://schemas.microsoft.com/office/drawing/2014/main" id="{7EB924C5-D740-EC32-D275-01BAE5988FBB}"/>
                </a:ext>
              </a:extLst>
            </p:cNvPr>
            <p:cNvSpPr/>
            <p:nvPr/>
          </p:nvSpPr>
          <p:spPr>
            <a:xfrm>
              <a:off x="11596505" y="6177822"/>
              <a:ext cx="754380" cy="754380"/>
            </a:xfrm>
            <a:custGeom>
              <a:avLst/>
              <a:gdLst/>
              <a:ahLst/>
              <a:cxnLst/>
              <a:rect l="l" t="t" r="r" b="b"/>
              <a:pathLst>
                <a:path w="754379" h="754379">
                  <a:moveTo>
                    <a:pt x="376951" y="0"/>
                  </a:moveTo>
                  <a:lnTo>
                    <a:pt x="329667" y="2936"/>
                  </a:lnTo>
                  <a:lnTo>
                    <a:pt x="284136" y="11512"/>
                  </a:lnTo>
                  <a:lnTo>
                    <a:pt x="240711" y="25373"/>
                  </a:lnTo>
                  <a:lnTo>
                    <a:pt x="199744" y="44165"/>
                  </a:lnTo>
                  <a:lnTo>
                    <a:pt x="161591" y="67537"/>
                  </a:lnTo>
                  <a:lnTo>
                    <a:pt x="126603" y="95134"/>
                  </a:lnTo>
                  <a:lnTo>
                    <a:pt x="95134" y="126603"/>
                  </a:lnTo>
                  <a:lnTo>
                    <a:pt x="67537" y="161591"/>
                  </a:lnTo>
                  <a:lnTo>
                    <a:pt x="44165" y="199744"/>
                  </a:lnTo>
                  <a:lnTo>
                    <a:pt x="25373" y="240711"/>
                  </a:lnTo>
                  <a:lnTo>
                    <a:pt x="11512" y="284136"/>
                  </a:lnTo>
                  <a:lnTo>
                    <a:pt x="2936" y="329667"/>
                  </a:lnTo>
                  <a:lnTo>
                    <a:pt x="0" y="376951"/>
                  </a:lnTo>
                  <a:lnTo>
                    <a:pt x="2936" y="424235"/>
                  </a:lnTo>
                  <a:lnTo>
                    <a:pt x="11512" y="469767"/>
                  </a:lnTo>
                  <a:lnTo>
                    <a:pt x="25373" y="513192"/>
                  </a:lnTo>
                  <a:lnTo>
                    <a:pt x="44165" y="554158"/>
                  </a:lnTo>
                  <a:lnTo>
                    <a:pt x="67537" y="592312"/>
                  </a:lnTo>
                  <a:lnTo>
                    <a:pt x="95134" y="627300"/>
                  </a:lnTo>
                  <a:lnTo>
                    <a:pt x="126603" y="658769"/>
                  </a:lnTo>
                  <a:lnTo>
                    <a:pt x="161591" y="686366"/>
                  </a:lnTo>
                  <a:lnTo>
                    <a:pt x="199744" y="709737"/>
                  </a:lnTo>
                  <a:lnTo>
                    <a:pt x="240711" y="728530"/>
                  </a:lnTo>
                  <a:lnTo>
                    <a:pt x="284136" y="742391"/>
                  </a:lnTo>
                  <a:lnTo>
                    <a:pt x="329667" y="750966"/>
                  </a:lnTo>
                  <a:lnTo>
                    <a:pt x="376951" y="753903"/>
                  </a:lnTo>
                  <a:lnTo>
                    <a:pt x="424235" y="750966"/>
                  </a:lnTo>
                  <a:lnTo>
                    <a:pt x="469767" y="742391"/>
                  </a:lnTo>
                  <a:lnTo>
                    <a:pt x="513192" y="728530"/>
                  </a:lnTo>
                  <a:lnTo>
                    <a:pt x="554158" y="709737"/>
                  </a:lnTo>
                  <a:lnTo>
                    <a:pt x="592312" y="686366"/>
                  </a:lnTo>
                  <a:lnTo>
                    <a:pt x="627300" y="658769"/>
                  </a:lnTo>
                  <a:lnTo>
                    <a:pt x="658769" y="627300"/>
                  </a:lnTo>
                  <a:lnTo>
                    <a:pt x="686366" y="592312"/>
                  </a:lnTo>
                  <a:lnTo>
                    <a:pt x="709737" y="554158"/>
                  </a:lnTo>
                  <a:lnTo>
                    <a:pt x="728530" y="513192"/>
                  </a:lnTo>
                  <a:lnTo>
                    <a:pt x="742391" y="469767"/>
                  </a:lnTo>
                  <a:lnTo>
                    <a:pt x="750966" y="424235"/>
                  </a:lnTo>
                  <a:lnTo>
                    <a:pt x="753903" y="376951"/>
                  </a:lnTo>
                  <a:lnTo>
                    <a:pt x="750966" y="329667"/>
                  </a:lnTo>
                  <a:lnTo>
                    <a:pt x="742391" y="284136"/>
                  </a:lnTo>
                  <a:lnTo>
                    <a:pt x="728530" y="240711"/>
                  </a:lnTo>
                  <a:lnTo>
                    <a:pt x="709737" y="199744"/>
                  </a:lnTo>
                  <a:lnTo>
                    <a:pt x="686366" y="161591"/>
                  </a:lnTo>
                  <a:lnTo>
                    <a:pt x="658769" y="126603"/>
                  </a:lnTo>
                  <a:lnTo>
                    <a:pt x="627300" y="95134"/>
                  </a:lnTo>
                  <a:lnTo>
                    <a:pt x="592312" y="67537"/>
                  </a:lnTo>
                  <a:lnTo>
                    <a:pt x="554158" y="44165"/>
                  </a:lnTo>
                  <a:lnTo>
                    <a:pt x="513192" y="25373"/>
                  </a:lnTo>
                  <a:lnTo>
                    <a:pt x="469767" y="11512"/>
                  </a:lnTo>
                  <a:lnTo>
                    <a:pt x="424235" y="2936"/>
                  </a:lnTo>
                  <a:lnTo>
                    <a:pt x="376951" y="0"/>
                  </a:lnTo>
                  <a:close/>
                </a:path>
              </a:pathLst>
            </a:custGeom>
            <a:solidFill>
              <a:srgbClr val="FF5B8C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30" name="object 57">
              <a:extLst>
                <a:ext uri="{FF2B5EF4-FFF2-40B4-BE49-F238E27FC236}">
                  <a16:creationId xmlns:a16="http://schemas.microsoft.com/office/drawing/2014/main" id="{F6CF7884-11EE-ABC0-648B-170B80C24242}"/>
                </a:ext>
              </a:extLst>
            </p:cNvPr>
            <p:cNvSpPr/>
            <p:nvPr/>
          </p:nvSpPr>
          <p:spPr>
            <a:xfrm>
              <a:off x="11575563" y="6156880"/>
              <a:ext cx="796290" cy="796290"/>
            </a:xfrm>
            <a:custGeom>
              <a:avLst/>
              <a:gdLst/>
              <a:ahLst/>
              <a:cxnLst/>
              <a:rect l="l" t="t" r="r" b="b"/>
              <a:pathLst>
                <a:path w="796290" h="796290">
                  <a:moveTo>
                    <a:pt x="795787" y="0"/>
                  </a:moveTo>
                  <a:lnTo>
                    <a:pt x="0" y="0"/>
                  </a:lnTo>
                  <a:lnTo>
                    <a:pt x="0" y="795787"/>
                  </a:lnTo>
                  <a:lnTo>
                    <a:pt x="795787" y="795787"/>
                  </a:lnTo>
                  <a:lnTo>
                    <a:pt x="795787" y="0"/>
                  </a:lnTo>
                  <a:close/>
                </a:path>
              </a:pathLst>
            </a:custGeom>
            <a:solidFill>
              <a:srgbClr val="000000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31" name="object 58">
              <a:extLst>
                <a:ext uri="{FF2B5EF4-FFF2-40B4-BE49-F238E27FC236}">
                  <a16:creationId xmlns:a16="http://schemas.microsoft.com/office/drawing/2014/main" id="{54A4E5AD-53C1-8AD6-EF00-EE3CB707F26F}"/>
                </a:ext>
              </a:extLst>
            </p:cNvPr>
            <p:cNvSpPr/>
            <p:nvPr/>
          </p:nvSpPr>
          <p:spPr>
            <a:xfrm>
              <a:off x="11575563" y="6156880"/>
              <a:ext cx="796290" cy="796290"/>
            </a:xfrm>
            <a:custGeom>
              <a:avLst/>
              <a:gdLst/>
              <a:ahLst/>
              <a:cxnLst/>
              <a:rect l="l" t="t" r="r" b="b"/>
              <a:pathLst>
                <a:path w="796290" h="796290">
                  <a:moveTo>
                    <a:pt x="795787" y="0"/>
                  </a:moveTo>
                  <a:lnTo>
                    <a:pt x="0" y="0"/>
                  </a:lnTo>
                  <a:lnTo>
                    <a:pt x="0" y="795787"/>
                  </a:lnTo>
                  <a:lnTo>
                    <a:pt x="795787" y="795787"/>
                  </a:lnTo>
                  <a:lnTo>
                    <a:pt x="795787" y="0"/>
                  </a:lnTo>
                  <a:close/>
                </a:path>
              </a:pathLst>
            </a:custGeom>
            <a:solidFill>
              <a:srgbClr val="FFFFFF">
                <a:alpha val="69999"/>
              </a:srgbClr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32" name="object 59">
              <a:extLst>
                <a:ext uri="{FF2B5EF4-FFF2-40B4-BE49-F238E27FC236}">
                  <a16:creationId xmlns:a16="http://schemas.microsoft.com/office/drawing/2014/main" id="{D16FD49F-638C-6E95-E9BE-CBB865D2A9B3}"/>
                </a:ext>
              </a:extLst>
            </p:cNvPr>
            <p:cNvSpPr/>
            <p:nvPr/>
          </p:nvSpPr>
          <p:spPr>
            <a:xfrm>
              <a:off x="11575563" y="6156880"/>
              <a:ext cx="796290" cy="796290"/>
            </a:xfrm>
            <a:custGeom>
              <a:avLst/>
              <a:gdLst/>
              <a:ahLst/>
              <a:cxnLst/>
              <a:rect l="l" t="t" r="r" b="b"/>
              <a:pathLst>
                <a:path w="796290" h="796290">
                  <a:moveTo>
                    <a:pt x="397893" y="0"/>
                  </a:moveTo>
                  <a:lnTo>
                    <a:pt x="351490" y="2676"/>
                  </a:lnTo>
                  <a:lnTo>
                    <a:pt x="306660" y="10508"/>
                  </a:lnTo>
                  <a:lnTo>
                    <a:pt x="263700" y="23196"/>
                  </a:lnTo>
                  <a:lnTo>
                    <a:pt x="222910" y="40442"/>
                  </a:lnTo>
                  <a:lnTo>
                    <a:pt x="184587" y="61947"/>
                  </a:lnTo>
                  <a:lnTo>
                    <a:pt x="149031" y="87412"/>
                  </a:lnTo>
                  <a:lnTo>
                    <a:pt x="116540" y="116540"/>
                  </a:lnTo>
                  <a:lnTo>
                    <a:pt x="87412" y="149031"/>
                  </a:lnTo>
                  <a:lnTo>
                    <a:pt x="61947" y="184587"/>
                  </a:lnTo>
                  <a:lnTo>
                    <a:pt x="40442" y="222910"/>
                  </a:lnTo>
                  <a:lnTo>
                    <a:pt x="23196" y="263700"/>
                  </a:lnTo>
                  <a:lnTo>
                    <a:pt x="10508" y="306660"/>
                  </a:lnTo>
                  <a:lnTo>
                    <a:pt x="2676" y="351490"/>
                  </a:lnTo>
                  <a:lnTo>
                    <a:pt x="0" y="397893"/>
                  </a:lnTo>
                  <a:lnTo>
                    <a:pt x="2676" y="444296"/>
                  </a:lnTo>
                  <a:lnTo>
                    <a:pt x="10508" y="489127"/>
                  </a:lnTo>
                  <a:lnTo>
                    <a:pt x="23196" y="532086"/>
                  </a:lnTo>
                  <a:lnTo>
                    <a:pt x="40442" y="572877"/>
                  </a:lnTo>
                  <a:lnTo>
                    <a:pt x="61947" y="611199"/>
                  </a:lnTo>
                  <a:lnTo>
                    <a:pt x="87412" y="646755"/>
                  </a:lnTo>
                  <a:lnTo>
                    <a:pt x="116540" y="679246"/>
                  </a:lnTo>
                  <a:lnTo>
                    <a:pt x="149031" y="708374"/>
                  </a:lnTo>
                  <a:lnTo>
                    <a:pt x="184587" y="733840"/>
                  </a:lnTo>
                  <a:lnTo>
                    <a:pt x="222910" y="755344"/>
                  </a:lnTo>
                  <a:lnTo>
                    <a:pt x="263700" y="772590"/>
                  </a:lnTo>
                  <a:lnTo>
                    <a:pt x="306660" y="785278"/>
                  </a:lnTo>
                  <a:lnTo>
                    <a:pt x="351490" y="793110"/>
                  </a:lnTo>
                  <a:lnTo>
                    <a:pt x="397893" y="795787"/>
                  </a:lnTo>
                  <a:lnTo>
                    <a:pt x="397893" y="753903"/>
                  </a:lnTo>
                  <a:lnTo>
                    <a:pt x="349585" y="750653"/>
                  </a:lnTo>
                  <a:lnTo>
                    <a:pt x="303252" y="741186"/>
                  </a:lnTo>
                  <a:lnTo>
                    <a:pt x="259318" y="725926"/>
                  </a:lnTo>
                  <a:lnTo>
                    <a:pt x="218208" y="705297"/>
                  </a:lnTo>
                  <a:lnTo>
                    <a:pt x="180346" y="679724"/>
                  </a:lnTo>
                  <a:lnTo>
                    <a:pt x="146156" y="649630"/>
                  </a:lnTo>
                  <a:lnTo>
                    <a:pt x="116062" y="615440"/>
                  </a:lnTo>
                  <a:lnTo>
                    <a:pt x="90489" y="577578"/>
                  </a:lnTo>
                  <a:lnTo>
                    <a:pt x="69860" y="536468"/>
                  </a:lnTo>
                  <a:lnTo>
                    <a:pt x="54600" y="492535"/>
                  </a:lnTo>
                  <a:lnTo>
                    <a:pt x="45133" y="446202"/>
                  </a:lnTo>
                  <a:lnTo>
                    <a:pt x="41883" y="397893"/>
                  </a:lnTo>
                  <a:lnTo>
                    <a:pt x="45133" y="349585"/>
                  </a:lnTo>
                  <a:lnTo>
                    <a:pt x="54600" y="303252"/>
                  </a:lnTo>
                  <a:lnTo>
                    <a:pt x="69860" y="259318"/>
                  </a:lnTo>
                  <a:lnTo>
                    <a:pt x="90489" y="218208"/>
                  </a:lnTo>
                  <a:lnTo>
                    <a:pt x="116062" y="180346"/>
                  </a:lnTo>
                  <a:lnTo>
                    <a:pt x="146156" y="146156"/>
                  </a:lnTo>
                  <a:lnTo>
                    <a:pt x="180346" y="116062"/>
                  </a:lnTo>
                  <a:lnTo>
                    <a:pt x="218208" y="90489"/>
                  </a:lnTo>
                  <a:lnTo>
                    <a:pt x="259318" y="69860"/>
                  </a:lnTo>
                  <a:lnTo>
                    <a:pt x="303252" y="54600"/>
                  </a:lnTo>
                  <a:lnTo>
                    <a:pt x="349585" y="45133"/>
                  </a:lnTo>
                  <a:lnTo>
                    <a:pt x="397893" y="41883"/>
                  </a:lnTo>
                  <a:lnTo>
                    <a:pt x="397893" y="0"/>
                  </a:lnTo>
                  <a:close/>
                </a:path>
                <a:path w="796290" h="796290">
                  <a:moveTo>
                    <a:pt x="397893" y="0"/>
                  </a:moveTo>
                  <a:lnTo>
                    <a:pt x="397893" y="41883"/>
                  </a:lnTo>
                  <a:lnTo>
                    <a:pt x="446202" y="45133"/>
                  </a:lnTo>
                  <a:lnTo>
                    <a:pt x="492535" y="54600"/>
                  </a:lnTo>
                  <a:lnTo>
                    <a:pt x="536468" y="69860"/>
                  </a:lnTo>
                  <a:lnTo>
                    <a:pt x="577578" y="90489"/>
                  </a:lnTo>
                  <a:lnTo>
                    <a:pt x="615440" y="116062"/>
                  </a:lnTo>
                  <a:lnTo>
                    <a:pt x="649630" y="146156"/>
                  </a:lnTo>
                  <a:lnTo>
                    <a:pt x="679724" y="180346"/>
                  </a:lnTo>
                  <a:lnTo>
                    <a:pt x="705297" y="218208"/>
                  </a:lnTo>
                  <a:lnTo>
                    <a:pt x="725926" y="259318"/>
                  </a:lnTo>
                  <a:lnTo>
                    <a:pt x="741186" y="303252"/>
                  </a:lnTo>
                  <a:lnTo>
                    <a:pt x="750653" y="349585"/>
                  </a:lnTo>
                  <a:lnTo>
                    <a:pt x="753903" y="397893"/>
                  </a:lnTo>
                  <a:lnTo>
                    <a:pt x="750653" y="446202"/>
                  </a:lnTo>
                  <a:lnTo>
                    <a:pt x="741186" y="492535"/>
                  </a:lnTo>
                  <a:lnTo>
                    <a:pt x="725926" y="536468"/>
                  </a:lnTo>
                  <a:lnTo>
                    <a:pt x="705297" y="577578"/>
                  </a:lnTo>
                  <a:lnTo>
                    <a:pt x="679724" y="615440"/>
                  </a:lnTo>
                  <a:lnTo>
                    <a:pt x="649630" y="649630"/>
                  </a:lnTo>
                  <a:lnTo>
                    <a:pt x="615440" y="679724"/>
                  </a:lnTo>
                  <a:lnTo>
                    <a:pt x="577578" y="705297"/>
                  </a:lnTo>
                  <a:lnTo>
                    <a:pt x="536468" y="725926"/>
                  </a:lnTo>
                  <a:lnTo>
                    <a:pt x="492535" y="741186"/>
                  </a:lnTo>
                  <a:lnTo>
                    <a:pt x="446202" y="750653"/>
                  </a:lnTo>
                  <a:lnTo>
                    <a:pt x="397893" y="753903"/>
                  </a:lnTo>
                  <a:lnTo>
                    <a:pt x="397893" y="795787"/>
                  </a:lnTo>
                  <a:lnTo>
                    <a:pt x="444296" y="793110"/>
                  </a:lnTo>
                  <a:lnTo>
                    <a:pt x="489127" y="785278"/>
                  </a:lnTo>
                  <a:lnTo>
                    <a:pt x="532086" y="772590"/>
                  </a:lnTo>
                  <a:lnTo>
                    <a:pt x="572877" y="755344"/>
                  </a:lnTo>
                  <a:lnTo>
                    <a:pt x="611199" y="733840"/>
                  </a:lnTo>
                  <a:lnTo>
                    <a:pt x="646755" y="708374"/>
                  </a:lnTo>
                  <a:lnTo>
                    <a:pt x="679246" y="679246"/>
                  </a:lnTo>
                  <a:lnTo>
                    <a:pt x="708374" y="646755"/>
                  </a:lnTo>
                  <a:lnTo>
                    <a:pt x="733840" y="611199"/>
                  </a:lnTo>
                  <a:lnTo>
                    <a:pt x="755344" y="572877"/>
                  </a:lnTo>
                  <a:lnTo>
                    <a:pt x="772590" y="532086"/>
                  </a:lnTo>
                  <a:lnTo>
                    <a:pt x="785278" y="489127"/>
                  </a:lnTo>
                  <a:lnTo>
                    <a:pt x="793110" y="444296"/>
                  </a:lnTo>
                  <a:lnTo>
                    <a:pt x="795787" y="397893"/>
                  </a:lnTo>
                  <a:lnTo>
                    <a:pt x="793110" y="351490"/>
                  </a:lnTo>
                  <a:lnTo>
                    <a:pt x="785278" y="306660"/>
                  </a:lnTo>
                  <a:lnTo>
                    <a:pt x="772590" y="263700"/>
                  </a:lnTo>
                  <a:lnTo>
                    <a:pt x="755344" y="222910"/>
                  </a:lnTo>
                  <a:lnTo>
                    <a:pt x="733840" y="184587"/>
                  </a:lnTo>
                  <a:lnTo>
                    <a:pt x="708374" y="149031"/>
                  </a:lnTo>
                  <a:lnTo>
                    <a:pt x="679246" y="116540"/>
                  </a:lnTo>
                  <a:lnTo>
                    <a:pt x="646755" y="87412"/>
                  </a:lnTo>
                  <a:lnTo>
                    <a:pt x="611199" y="61947"/>
                  </a:lnTo>
                  <a:lnTo>
                    <a:pt x="572877" y="40442"/>
                  </a:lnTo>
                  <a:lnTo>
                    <a:pt x="532086" y="23196"/>
                  </a:lnTo>
                  <a:lnTo>
                    <a:pt x="489127" y="10508"/>
                  </a:lnTo>
                  <a:lnTo>
                    <a:pt x="444296" y="2676"/>
                  </a:lnTo>
                  <a:lnTo>
                    <a:pt x="397893" y="0"/>
                  </a:lnTo>
                  <a:close/>
                </a:path>
              </a:pathLst>
            </a:custGeom>
            <a:solidFill>
              <a:srgbClr val="A71552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pic>
          <p:nvPicPr>
            <p:cNvPr id="33" name="object 60">
              <a:extLst>
                <a:ext uri="{FF2B5EF4-FFF2-40B4-BE49-F238E27FC236}">
                  <a16:creationId xmlns:a16="http://schemas.microsoft.com/office/drawing/2014/main" id="{C49E542B-0087-B36D-D350-4D7A182FC925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705362" y="6286673"/>
              <a:ext cx="96723" cy="96723"/>
            </a:xfrm>
            <a:prstGeom prst="rect">
              <a:avLst/>
            </a:prstGeom>
          </p:spPr>
        </p:pic>
        <p:sp>
          <p:nvSpPr>
            <p:cNvPr id="34" name="object 61">
              <a:extLst>
                <a:ext uri="{FF2B5EF4-FFF2-40B4-BE49-F238E27FC236}">
                  <a16:creationId xmlns:a16="http://schemas.microsoft.com/office/drawing/2014/main" id="{AFE66810-6534-E321-42AF-860F44FC7044}"/>
                </a:ext>
              </a:extLst>
            </p:cNvPr>
            <p:cNvSpPr/>
            <p:nvPr/>
          </p:nvSpPr>
          <p:spPr>
            <a:xfrm>
              <a:off x="11739886" y="6384019"/>
              <a:ext cx="476884" cy="343535"/>
            </a:xfrm>
            <a:custGeom>
              <a:avLst/>
              <a:gdLst/>
              <a:ahLst/>
              <a:cxnLst/>
              <a:rect l="l" t="t" r="r" b="b"/>
              <a:pathLst>
                <a:path w="476884" h="343534">
                  <a:moveTo>
                    <a:pt x="408650" y="0"/>
                  </a:moveTo>
                  <a:lnTo>
                    <a:pt x="383039" y="4983"/>
                  </a:lnTo>
                  <a:lnTo>
                    <a:pt x="360524" y="19934"/>
                  </a:lnTo>
                  <a:lnTo>
                    <a:pt x="201339" y="179119"/>
                  </a:lnTo>
                  <a:lnTo>
                    <a:pt x="116186" y="93966"/>
                  </a:lnTo>
                  <a:lnTo>
                    <a:pt x="93672" y="79016"/>
                  </a:lnTo>
                  <a:lnTo>
                    <a:pt x="68060" y="74032"/>
                  </a:lnTo>
                  <a:lnTo>
                    <a:pt x="42449" y="79016"/>
                  </a:lnTo>
                  <a:lnTo>
                    <a:pt x="19934" y="93966"/>
                  </a:lnTo>
                  <a:lnTo>
                    <a:pt x="4983" y="116481"/>
                  </a:lnTo>
                  <a:lnTo>
                    <a:pt x="0" y="142093"/>
                  </a:lnTo>
                  <a:lnTo>
                    <a:pt x="4983" y="167704"/>
                  </a:lnTo>
                  <a:lnTo>
                    <a:pt x="19934" y="190219"/>
                  </a:lnTo>
                  <a:lnTo>
                    <a:pt x="148324" y="318515"/>
                  </a:lnTo>
                  <a:lnTo>
                    <a:pt x="149636" y="319641"/>
                  </a:lnTo>
                  <a:lnTo>
                    <a:pt x="153211" y="323499"/>
                  </a:lnTo>
                  <a:lnTo>
                    <a:pt x="175726" y="338450"/>
                  </a:lnTo>
                  <a:lnTo>
                    <a:pt x="201337" y="343434"/>
                  </a:lnTo>
                  <a:lnTo>
                    <a:pt x="226949" y="338450"/>
                  </a:lnTo>
                  <a:lnTo>
                    <a:pt x="249464" y="323499"/>
                  </a:lnTo>
                  <a:lnTo>
                    <a:pt x="456776" y="116186"/>
                  </a:lnTo>
                  <a:lnTo>
                    <a:pt x="471727" y="93672"/>
                  </a:lnTo>
                  <a:lnTo>
                    <a:pt x="476711" y="68060"/>
                  </a:lnTo>
                  <a:lnTo>
                    <a:pt x="471727" y="42449"/>
                  </a:lnTo>
                  <a:lnTo>
                    <a:pt x="456776" y="19934"/>
                  </a:lnTo>
                  <a:lnTo>
                    <a:pt x="434262" y="4983"/>
                  </a:lnTo>
                  <a:lnTo>
                    <a:pt x="40865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35" name="object 62">
              <a:extLst>
                <a:ext uri="{FF2B5EF4-FFF2-40B4-BE49-F238E27FC236}">
                  <a16:creationId xmlns:a16="http://schemas.microsoft.com/office/drawing/2014/main" id="{281E2364-CCF7-A42D-833E-F0AF7EFA6F38}"/>
                </a:ext>
              </a:extLst>
            </p:cNvPr>
            <p:cNvSpPr/>
            <p:nvPr/>
          </p:nvSpPr>
          <p:spPr>
            <a:xfrm>
              <a:off x="11739886" y="6384019"/>
              <a:ext cx="476884" cy="343535"/>
            </a:xfrm>
            <a:custGeom>
              <a:avLst/>
              <a:gdLst/>
              <a:ahLst/>
              <a:cxnLst/>
              <a:rect l="l" t="t" r="r" b="b"/>
              <a:pathLst>
                <a:path w="476884" h="343534">
                  <a:moveTo>
                    <a:pt x="168019" y="308691"/>
                  </a:moveTo>
                  <a:lnTo>
                    <a:pt x="153211" y="323499"/>
                  </a:lnTo>
                  <a:lnTo>
                    <a:pt x="175726" y="338450"/>
                  </a:lnTo>
                  <a:lnTo>
                    <a:pt x="201338" y="343434"/>
                  </a:lnTo>
                  <a:lnTo>
                    <a:pt x="226949" y="338450"/>
                  </a:lnTo>
                  <a:lnTo>
                    <a:pt x="249464" y="323500"/>
                  </a:lnTo>
                  <a:lnTo>
                    <a:pt x="248457" y="322492"/>
                  </a:lnTo>
                  <a:lnTo>
                    <a:pt x="201338" y="322492"/>
                  </a:lnTo>
                  <a:lnTo>
                    <a:pt x="183607" y="319042"/>
                  </a:lnTo>
                  <a:lnTo>
                    <a:pt x="168019" y="308691"/>
                  </a:lnTo>
                  <a:close/>
                </a:path>
                <a:path w="476884" h="343534">
                  <a:moveTo>
                    <a:pt x="441969" y="101378"/>
                  </a:moveTo>
                  <a:lnTo>
                    <a:pt x="234656" y="308691"/>
                  </a:lnTo>
                  <a:lnTo>
                    <a:pt x="249465" y="323499"/>
                  </a:lnTo>
                  <a:lnTo>
                    <a:pt x="456777" y="116186"/>
                  </a:lnTo>
                  <a:lnTo>
                    <a:pt x="441969" y="101378"/>
                  </a:lnTo>
                  <a:close/>
                </a:path>
                <a:path w="476884" h="343534">
                  <a:moveTo>
                    <a:pt x="165529" y="306004"/>
                  </a:moveTo>
                  <a:lnTo>
                    <a:pt x="149636" y="319641"/>
                  </a:lnTo>
                  <a:lnTo>
                    <a:pt x="150769" y="320962"/>
                  </a:lnTo>
                  <a:lnTo>
                    <a:pt x="151961" y="322249"/>
                  </a:lnTo>
                  <a:lnTo>
                    <a:pt x="153211" y="323499"/>
                  </a:lnTo>
                  <a:lnTo>
                    <a:pt x="168019" y="308691"/>
                  </a:lnTo>
                  <a:lnTo>
                    <a:pt x="167145" y="307817"/>
                  </a:lnTo>
                  <a:lnTo>
                    <a:pt x="166315" y="306920"/>
                  </a:lnTo>
                  <a:lnTo>
                    <a:pt x="165529" y="306004"/>
                  </a:lnTo>
                  <a:close/>
                </a:path>
                <a:path w="476884" h="343534">
                  <a:moveTo>
                    <a:pt x="234656" y="308691"/>
                  </a:moveTo>
                  <a:lnTo>
                    <a:pt x="219068" y="319042"/>
                  </a:lnTo>
                  <a:lnTo>
                    <a:pt x="201338" y="322492"/>
                  </a:lnTo>
                  <a:lnTo>
                    <a:pt x="248457" y="322492"/>
                  </a:lnTo>
                  <a:lnTo>
                    <a:pt x="234656" y="308691"/>
                  </a:lnTo>
                  <a:close/>
                </a:path>
                <a:path w="476884" h="343534">
                  <a:moveTo>
                    <a:pt x="160611" y="301279"/>
                  </a:moveTo>
                  <a:lnTo>
                    <a:pt x="145803" y="316087"/>
                  </a:lnTo>
                  <a:lnTo>
                    <a:pt x="147046" y="317330"/>
                  </a:lnTo>
                  <a:lnTo>
                    <a:pt x="148324" y="318515"/>
                  </a:lnTo>
                  <a:lnTo>
                    <a:pt x="149636" y="319641"/>
                  </a:lnTo>
                  <a:lnTo>
                    <a:pt x="163281" y="303755"/>
                  </a:lnTo>
                  <a:lnTo>
                    <a:pt x="162370" y="302972"/>
                  </a:lnTo>
                  <a:lnTo>
                    <a:pt x="161479" y="302147"/>
                  </a:lnTo>
                  <a:lnTo>
                    <a:pt x="160611" y="301279"/>
                  </a:lnTo>
                  <a:close/>
                </a:path>
                <a:path w="476884" h="343534">
                  <a:moveTo>
                    <a:pt x="163281" y="303755"/>
                  </a:moveTo>
                  <a:lnTo>
                    <a:pt x="149636" y="319641"/>
                  </a:lnTo>
                  <a:lnTo>
                    <a:pt x="165529" y="306004"/>
                  </a:lnTo>
                  <a:lnTo>
                    <a:pt x="164490" y="304794"/>
                  </a:lnTo>
                  <a:lnTo>
                    <a:pt x="163281" y="303755"/>
                  </a:lnTo>
                  <a:close/>
                </a:path>
                <a:path w="476884" h="343534">
                  <a:moveTo>
                    <a:pt x="34742" y="175410"/>
                  </a:moveTo>
                  <a:lnTo>
                    <a:pt x="19934" y="190219"/>
                  </a:lnTo>
                  <a:lnTo>
                    <a:pt x="145803" y="316087"/>
                  </a:lnTo>
                  <a:lnTo>
                    <a:pt x="160611" y="301279"/>
                  </a:lnTo>
                  <a:lnTo>
                    <a:pt x="34742" y="175410"/>
                  </a:lnTo>
                  <a:close/>
                </a:path>
                <a:path w="476884" h="343534">
                  <a:moveTo>
                    <a:pt x="201339" y="179119"/>
                  </a:moveTo>
                  <a:lnTo>
                    <a:pt x="186531" y="193927"/>
                  </a:lnTo>
                  <a:lnTo>
                    <a:pt x="201339" y="208735"/>
                  </a:lnTo>
                  <a:lnTo>
                    <a:pt x="216147" y="193927"/>
                  </a:lnTo>
                  <a:lnTo>
                    <a:pt x="201339" y="179119"/>
                  </a:lnTo>
                  <a:close/>
                </a:path>
                <a:path w="476884" h="343534">
                  <a:moveTo>
                    <a:pt x="116187" y="93966"/>
                  </a:moveTo>
                  <a:lnTo>
                    <a:pt x="101379" y="108774"/>
                  </a:lnTo>
                  <a:lnTo>
                    <a:pt x="186531" y="193927"/>
                  </a:lnTo>
                  <a:lnTo>
                    <a:pt x="201339" y="179119"/>
                  </a:lnTo>
                  <a:lnTo>
                    <a:pt x="116187" y="93966"/>
                  </a:lnTo>
                  <a:close/>
                </a:path>
                <a:path w="476884" h="343534">
                  <a:moveTo>
                    <a:pt x="360524" y="19934"/>
                  </a:moveTo>
                  <a:lnTo>
                    <a:pt x="201340" y="179119"/>
                  </a:lnTo>
                  <a:lnTo>
                    <a:pt x="216147" y="193927"/>
                  </a:lnTo>
                  <a:lnTo>
                    <a:pt x="375332" y="34742"/>
                  </a:lnTo>
                  <a:lnTo>
                    <a:pt x="360524" y="19934"/>
                  </a:lnTo>
                  <a:close/>
                </a:path>
                <a:path w="476884" h="343534">
                  <a:moveTo>
                    <a:pt x="19934" y="93966"/>
                  </a:moveTo>
                  <a:lnTo>
                    <a:pt x="4983" y="116481"/>
                  </a:lnTo>
                  <a:lnTo>
                    <a:pt x="0" y="142093"/>
                  </a:lnTo>
                  <a:lnTo>
                    <a:pt x="4983" y="167704"/>
                  </a:lnTo>
                  <a:lnTo>
                    <a:pt x="19934" y="190219"/>
                  </a:lnTo>
                  <a:lnTo>
                    <a:pt x="34742" y="175410"/>
                  </a:lnTo>
                  <a:lnTo>
                    <a:pt x="24392" y="159823"/>
                  </a:lnTo>
                  <a:lnTo>
                    <a:pt x="20942" y="142092"/>
                  </a:lnTo>
                  <a:lnTo>
                    <a:pt x="24392" y="124361"/>
                  </a:lnTo>
                  <a:lnTo>
                    <a:pt x="34742" y="108774"/>
                  </a:lnTo>
                  <a:lnTo>
                    <a:pt x="19934" y="93966"/>
                  </a:lnTo>
                  <a:close/>
                </a:path>
                <a:path w="476884" h="343534">
                  <a:moveTo>
                    <a:pt x="456777" y="19934"/>
                  </a:moveTo>
                  <a:lnTo>
                    <a:pt x="441969" y="34742"/>
                  </a:lnTo>
                  <a:lnTo>
                    <a:pt x="452319" y="50329"/>
                  </a:lnTo>
                  <a:lnTo>
                    <a:pt x="455769" y="68060"/>
                  </a:lnTo>
                  <a:lnTo>
                    <a:pt x="452319" y="85791"/>
                  </a:lnTo>
                  <a:lnTo>
                    <a:pt x="441969" y="101378"/>
                  </a:lnTo>
                  <a:lnTo>
                    <a:pt x="456777" y="116186"/>
                  </a:lnTo>
                  <a:lnTo>
                    <a:pt x="471728" y="93671"/>
                  </a:lnTo>
                  <a:lnTo>
                    <a:pt x="476712" y="68060"/>
                  </a:lnTo>
                  <a:lnTo>
                    <a:pt x="471728" y="42449"/>
                  </a:lnTo>
                  <a:lnTo>
                    <a:pt x="456777" y="19934"/>
                  </a:lnTo>
                  <a:close/>
                </a:path>
                <a:path w="476884" h="343534">
                  <a:moveTo>
                    <a:pt x="68061" y="74032"/>
                  </a:moveTo>
                  <a:lnTo>
                    <a:pt x="42449" y="79016"/>
                  </a:lnTo>
                  <a:lnTo>
                    <a:pt x="19935" y="93966"/>
                  </a:lnTo>
                  <a:lnTo>
                    <a:pt x="34742" y="108774"/>
                  </a:lnTo>
                  <a:lnTo>
                    <a:pt x="50330" y="98424"/>
                  </a:lnTo>
                  <a:lnTo>
                    <a:pt x="68061" y="94973"/>
                  </a:lnTo>
                  <a:lnTo>
                    <a:pt x="115179" y="94973"/>
                  </a:lnTo>
                  <a:lnTo>
                    <a:pt x="116187" y="93966"/>
                  </a:lnTo>
                  <a:lnTo>
                    <a:pt x="93672" y="79016"/>
                  </a:lnTo>
                  <a:lnTo>
                    <a:pt x="68061" y="74032"/>
                  </a:lnTo>
                  <a:close/>
                </a:path>
                <a:path w="476884" h="343534">
                  <a:moveTo>
                    <a:pt x="115179" y="94973"/>
                  </a:moveTo>
                  <a:lnTo>
                    <a:pt x="68061" y="94973"/>
                  </a:lnTo>
                  <a:lnTo>
                    <a:pt x="85791" y="98424"/>
                  </a:lnTo>
                  <a:lnTo>
                    <a:pt x="101379" y="108774"/>
                  </a:lnTo>
                  <a:lnTo>
                    <a:pt x="115179" y="94973"/>
                  </a:lnTo>
                  <a:close/>
                </a:path>
                <a:path w="476884" h="343534">
                  <a:moveTo>
                    <a:pt x="408651" y="0"/>
                  </a:moveTo>
                  <a:lnTo>
                    <a:pt x="383039" y="4983"/>
                  </a:lnTo>
                  <a:lnTo>
                    <a:pt x="360525" y="19934"/>
                  </a:lnTo>
                  <a:lnTo>
                    <a:pt x="375332" y="34742"/>
                  </a:lnTo>
                  <a:lnTo>
                    <a:pt x="390920" y="24391"/>
                  </a:lnTo>
                  <a:lnTo>
                    <a:pt x="408651" y="20941"/>
                  </a:lnTo>
                  <a:lnTo>
                    <a:pt x="455770" y="20941"/>
                  </a:lnTo>
                  <a:lnTo>
                    <a:pt x="456777" y="19934"/>
                  </a:lnTo>
                  <a:lnTo>
                    <a:pt x="434262" y="4983"/>
                  </a:lnTo>
                  <a:lnTo>
                    <a:pt x="408651" y="0"/>
                  </a:lnTo>
                  <a:close/>
                </a:path>
                <a:path w="476884" h="343534">
                  <a:moveTo>
                    <a:pt x="441969" y="34742"/>
                  </a:moveTo>
                  <a:close/>
                </a:path>
                <a:path w="476884" h="343534">
                  <a:moveTo>
                    <a:pt x="455770" y="20941"/>
                  </a:moveTo>
                  <a:lnTo>
                    <a:pt x="408651" y="20941"/>
                  </a:lnTo>
                  <a:lnTo>
                    <a:pt x="426381" y="24391"/>
                  </a:lnTo>
                  <a:lnTo>
                    <a:pt x="441969" y="34742"/>
                  </a:lnTo>
                  <a:lnTo>
                    <a:pt x="455770" y="20941"/>
                  </a:lnTo>
                  <a:close/>
                </a:path>
              </a:pathLst>
            </a:custGeom>
            <a:solidFill>
              <a:srgbClr val="8C0005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E79BE982-37D9-0C50-8375-BC237A8EDD47}"/>
              </a:ext>
            </a:extLst>
          </p:cNvPr>
          <p:cNvSpPr txBox="1"/>
          <p:nvPr userDrawn="1"/>
        </p:nvSpPr>
        <p:spPr>
          <a:xfrm>
            <a:off x="1858160" y="2436311"/>
            <a:ext cx="777945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400" b="1" dirty="0"/>
              <a:t>나는 이 단원에서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32CACA-EB3A-2C16-6BA7-D8CCC83BEC10}"/>
              </a:ext>
            </a:extLst>
          </p:cNvPr>
          <p:cNvSpPr txBox="1"/>
          <p:nvPr userDrawn="1"/>
        </p:nvSpPr>
        <p:spPr>
          <a:xfrm>
            <a:off x="1858160" y="4962284"/>
            <a:ext cx="777945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400" b="1" dirty="0"/>
              <a:t>이</a:t>
            </a:r>
            <a:r>
              <a:rPr lang="en-US" altLang="ko-KR" sz="3400" b="1" dirty="0"/>
              <a:t>/</a:t>
            </a:r>
            <a:r>
              <a:rPr lang="ko-KR" altLang="en-US" sz="3400" b="1" dirty="0"/>
              <a:t>가</a:t>
            </a:r>
            <a:r>
              <a:rPr lang="en-US" altLang="ko-KR" sz="3400" b="1" dirty="0"/>
              <a:t> </a:t>
            </a:r>
            <a:r>
              <a:rPr lang="ko-KR" altLang="en-US" sz="3400" b="1" dirty="0"/>
              <a:t>가장 궁금해</a:t>
            </a:r>
            <a:r>
              <a:rPr lang="en-US" altLang="ko-KR" sz="3400" b="1" dirty="0"/>
              <a:t>!</a:t>
            </a:r>
            <a:endParaRPr lang="ko-KR" altLang="en-US" sz="3400" b="1" dirty="0"/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059D636D-2607-E198-22F8-01BDF737E8D1}"/>
              </a:ext>
            </a:extLst>
          </p:cNvPr>
          <p:cNvSpPr/>
          <p:nvPr userDrawn="1"/>
        </p:nvSpPr>
        <p:spPr>
          <a:xfrm>
            <a:off x="1883253" y="3106149"/>
            <a:ext cx="8422499" cy="1768490"/>
          </a:xfrm>
          <a:prstGeom prst="roundRect">
            <a:avLst/>
          </a:prstGeom>
          <a:solidFill>
            <a:schemeClr val="bg1"/>
          </a:solidFill>
          <a:ln w="317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8" name="그림 37" descr="그래픽이(가) 표시된 사진&#10;&#10;자동 생성된 설명">
            <a:extLst>
              <a:ext uri="{FF2B5EF4-FFF2-40B4-BE49-F238E27FC236}">
                <a16:creationId xmlns:a16="http://schemas.microsoft.com/office/drawing/2014/main" id="{95247390-E27A-480E-3EC8-5C4025D4181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700" y="2689169"/>
            <a:ext cx="1327460" cy="721168"/>
          </a:xfrm>
          <a:prstGeom prst="rect">
            <a:avLst/>
          </a:prstGeom>
        </p:spPr>
      </p:pic>
      <p:pic>
        <p:nvPicPr>
          <p:cNvPr id="2" name="object 28">
            <a:extLst>
              <a:ext uri="{FF2B5EF4-FFF2-40B4-BE49-F238E27FC236}">
                <a16:creationId xmlns:a16="http://schemas.microsoft.com/office/drawing/2014/main" id="{F24E8B54-41EF-9CA2-179E-D20A3138D132}"/>
              </a:ext>
            </a:extLst>
          </p:cNvPr>
          <p:cNvPicPr/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62400" y="1332000"/>
            <a:ext cx="151200" cy="151200"/>
          </a:xfrm>
          <a:prstGeom prst="rect">
            <a:avLst/>
          </a:prstGeom>
        </p:spPr>
      </p:pic>
      <p:sp>
        <p:nvSpPr>
          <p:cNvPr id="11" name="object 26">
            <a:extLst>
              <a:ext uri="{FF2B5EF4-FFF2-40B4-BE49-F238E27FC236}">
                <a16:creationId xmlns:a16="http://schemas.microsoft.com/office/drawing/2014/main" id="{CC621DF6-C737-A6B4-B395-2D41FC47C84D}"/>
              </a:ext>
            </a:extLst>
          </p:cNvPr>
          <p:cNvSpPr/>
          <p:nvPr userDrawn="1"/>
        </p:nvSpPr>
        <p:spPr>
          <a:xfrm>
            <a:off x="5672766" y="6072446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D4E6F0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12" name="object 25">
            <a:extLst>
              <a:ext uri="{FF2B5EF4-FFF2-40B4-BE49-F238E27FC236}">
                <a16:creationId xmlns:a16="http://schemas.microsoft.com/office/drawing/2014/main" id="{7F5A70A2-A844-FB49-3268-9D92BF703D59}"/>
              </a:ext>
            </a:extLst>
          </p:cNvPr>
          <p:cNvSpPr/>
          <p:nvPr userDrawn="1"/>
        </p:nvSpPr>
        <p:spPr>
          <a:xfrm>
            <a:off x="6053078" y="6072445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FFA133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pic>
        <p:nvPicPr>
          <p:cNvPr id="8" name="그림 7" descr="텍스트, 만화 영화, 그래픽, 클립아트이(가) 표시된 사진&#10;&#10;자동 생성된 설명">
            <a:extLst>
              <a:ext uri="{FF2B5EF4-FFF2-40B4-BE49-F238E27FC236}">
                <a16:creationId xmlns:a16="http://schemas.microsoft.com/office/drawing/2014/main" id="{F295FD12-ABB6-5491-88DE-0CC07ED011D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274" y="290437"/>
            <a:ext cx="2978841" cy="66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0221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클립아트, 만화 영화, 일러스트레이션, 예술이(가) 표시된 사진&#10;&#10;자동 생성된 설명">
            <a:extLst>
              <a:ext uri="{FF2B5EF4-FFF2-40B4-BE49-F238E27FC236}">
                <a16:creationId xmlns:a16="http://schemas.microsoft.com/office/drawing/2014/main" id="{4B912F7D-9124-6B47-176B-9918168E1D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550" y="1382824"/>
            <a:ext cx="9436138" cy="4371105"/>
          </a:xfrm>
          <a:prstGeom prst="rect">
            <a:avLst/>
          </a:prstGeom>
        </p:spPr>
      </p:pic>
      <p:sp>
        <p:nvSpPr>
          <p:cNvPr id="95" name="직사각형 94">
            <a:extLst>
              <a:ext uri="{FF2B5EF4-FFF2-40B4-BE49-F238E27FC236}">
                <a16:creationId xmlns:a16="http://schemas.microsoft.com/office/drawing/2014/main" id="{718565C4-6C12-36D8-6503-D3D262D96107}"/>
              </a:ext>
            </a:extLst>
          </p:cNvPr>
          <p:cNvSpPr/>
          <p:nvPr userDrawn="1"/>
        </p:nvSpPr>
        <p:spPr>
          <a:xfrm>
            <a:off x="2444436" y="2557887"/>
            <a:ext cx="5196689" cy="651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6" name="직사각형 95">
            <a:extLst>
              <a:ext uri="{FF2B5EF4-FFF2-40B4-BE49-F238E27FC236}">
                <a16:creationId xmlns:a16="http://schemas.microsoft.com/office/drawing/2014/main" id="{023D8E80-B42B-66AA-9DF1-CF57A95DBCD7}"/>
              </a:ext>
            </a:extLst>
          </p:cNvPr>
          <p:cNvSpPr/>
          <p:nvPr userDrawn="1"/>
        </p:nvSpPr>
        <p:spPr>
          <a:xfrm>
            <a:off x="2346834" y="3188611"/>
            <a:ext cx="3130513" cy="651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7" name="직사각형 96">
            <a:extLst>
              <a:ext uri="{FF2B5EF4-FFF2-40B4-BE49-F238E27FC236}">
                <a16:creationId xmlns:a16="http://schemas.microsoft.com/office/drawing/2014/main" id="{D605ABCD-2FE2-644C-5BEC-971A652AE8E1}"/>
              </a:ext>
            </a:extLst>
          </p:cNvPr>
          <p:cNvSpPr/>
          <p:nvPr userDrawn="1"/>
        </p:nvSpPr>
        <p:spPr>
          <a:xfrm>
            <a:off x="2508288" y="3950950"/>
            <a:ext cx="3910619" cy="651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CFF5E8E6-A6C2-4830-D6BB-D80F2EE6EEB4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32800" y="475200"/>
            <a:ext cx="2584759" cy="648000"/>
            <a:chOff x="1721052" y="287317"/>
            <a:chExt cx="1323668" cy="331844"/>
          </a:xfrm>
        </p:grpSpPr>
        <p:pic>
          <p:nvPicPr>
            <p:cNvPr id="4" name="object 7">
              <a:extLst>
                <a:ext uri="{FF2B5EF4-FFF2-40B4-BE49-F238E27FC236}">
                  <a16:creationId xmlns:a16="http://schemas.microsoft.com/office/drawing/2014/main" id="{625F405A-6956-02F0-DA16-45A95DB6397A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21052" y="287317"/>
              <a:ext cx="1067345" cy="331844"/>
            </a:xfrm>
            <a:prstGeom prst="rect">
              <a:avLst/>
            </a:prstGeom>
          </p:spPr>
        </p:pic>
        <p:grpSp>
          <p:nvGrpSpPr>
            <p:cNvPr id="5" name="object 8">
              <a:extLst>
                <a:ext uri="{FF2B5EF4-FFF2-40B4-BE49-F238E27FC236}">
                  <a16:creationId xmlns:a16="http://schemas.microsoft.com/office/drawing/2014/main" id="{38A1EA3F-8990-4930-BC4E-D267C83245EC}"/>
                </a:ext>
              </a:extLst>
            </p:cNvPr>
            <p:cNvGrpSpPr/>
            <p:nvPr/>
          </p:nvGrpSpPr>
          <p:grpSpPr>
            <a:xfrm>
              <a:off x="2806887" y="371684"/>
              <a:ext cx="237833" cy="179213"/>
              <a:chOff x="4373182" y="1195812"/>
              <a:chExt cx="765175" cy="576580"/>
            </a:xfrm>
          </p:grpSpPr>
          <p:sp>
            <p:nvSpPr>
              <p:cNvPr id="6" name="object 9">
                <a:extLst>
                  <a:ext uri="{FF2B5EF4-FFF2-40B4-BE49-F238E27FC236}">
                    <a16:creationId xmlns:a16="http://schemas.microsoft.com/office/drawing/2014/main" id="{DF73D1C4-2A4E-B7B8-8507-250569DA99B0}"/>
                  </a:ext>
                </a:extLst>
              </p:cNvPr>
              <p:cNvSpPr/>
              <p:nvPr/>
            </p:nvSpPr>
            <p:spPr>
              <a:xfrm>
                <a:off x="4373182" y="1216754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2E965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7" name="object 10">
                <a:extLst>
                  <a:ext uri="{FF2B5EF4-FFF2-40B4-BE49-F238E27FC236}">
                    <a16:creationId xmlns:a16="http://schemas.microsoft.com/office/drawing/2014/main" id="{45A0361C-01B6-181A-C538-23A09509B0C9}"/>
                  </a:ext>
                </a:extLst>
              </p:cNvPr>
              <p:cNvSpPr/>
              <p:nvPr/>
            </p:nvSpPr>
            <p:spPr>
              <a:xfrm>
                <a:off x="4739663" y="1195812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007954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20717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대단원도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텍스트, 클립아트, 그래픽, 그래픽 디자인이(가) 표시된 사진&#10;&#10;자동 생성된 설명">
            <a:extLst>
              <a:ext uri="{FF2B5EF4-FFF2-40B4-BE49-F238E27FC236}">
                <a16:creationId xmlns:a16="http://schemas.microsoft.com/office/drawing/2014/main" id="{4D1CFABD-1D0E-7F86-6C8C-FE8D084845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583" y="777600"/>
            <a:ext cx="10270877" cy="5298695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C8A875F4-E850-D2C5-8B4E-5CA724CCFFE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29814" y="5908241"/>
            <a:ext cx="2439525" cy="466692"/>
          </a:xfrm>
          <a:prstGeom prst="rect">
            <a:avLst/>
          </a:prstGeom>
        </p:spPr>
      </p:pic>
      <p:sp>
        <p:nvSpPr>
          <p:cNvPr id="19" name="직사각형 18">
            <a:extLst>
              <a:ext uri="{FF2B5EF4-FFF2-40B4-BE49-F238E27FC236}">
                <a16:creationId xmlns:a16="http://schemas.microsoft.com/office/drawing/2014/main" id="{3E14C48B-69B1-4F36-A737-BEED2FD6A822}"/>
              </a:ext>
            </a:extLst>
          </p:cNvPr>
          <p:cNvSpPr/>
          <p:nvPr userDrawn="1"/>
        </p:nvSpPr>
        <p:spPr>
          <a:xfrm>
            <a:off x="10091611" y="5985542"/>
            <a:ext cx="1433279" cy="2961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DFABC2DA-D5E6-2BF8-2396-BB223589D431}"/>
              </a:ext>
            </a:extLst>
          </p:cNvPr>
          <p:cNvSpPr/>
          <p:nvPr userDrawn="1"/>
        </p:nvSpPr>
        <p:spPr>
          <a:xfrm>
            <a:off x="9411226" y="5949826"/>
            <a:ext cx="541825" cy="37890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5949B8B4-6F1E-B9D2-B3CF-77FE367B60F9}"/>
              </a:ext>
            </a:extLst>
          </p:cNvPr>
          <p:cNvSpPr/>
          <p:nvPr userDrawn="1"/>
        </p:nvSpPr>
        <p:spPr>
          <a:xfrm>
            <a:off x="3577213" y="2451798"/>
            <a:ext cx="3657600" cy="1215850"/>
          </a:xfrm>
          <a:prstGeom prst="rect">
            <a:avLst/>
          </a:prstGeom>
          <a:solidFill>
            <a:srgbClr val="FECA0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AAEDCCDA-F42B-4771-8D13-C49828AE956B}"/>
              </a:ext>
            </a:extLst>
          </p:cNvPr>
          <p:cNvSpPr/>
          <p:nvPr userDrawn="1"/>
        </p:nvSpPr>
        <p:spPr>
          <a:xfrm>
            <a:off x="3252487" y="3667648"/>
            <a:ext cx="4323969" cy="1215850"/>
          </a:xfrm>
          <a:prstGeom prst="rect">
            <a:avLst/>
          </a:prstGeom>
          <a:solidFill>
            <a:srgbClr val="FECA0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 descr="스크린샷, 그린, 폰트, 다채로움이(가) 표시된 사진&#10;&#10;자동 생성된 설명">
            <a:extLst>
              <a:ext uri="{FF2B5EF4-FFF2-40B4-BE49-F238E27FC236}">
                <a16:creationId xmlns:a16="http://schemas.microsoft.com/office/drawing/2014/main" id="{913C0DC9-896F-C8C1-FA62-069DDD5B0F9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0313" y="3289162"/>
            <a:ext cx="5228156" cy="89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121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학습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만화 영화, 일러스트레이션, 애니메이션, 그래픽이(가) 표시된 사진&#10;&#10;자동 생성된 설명">
            <a:extLst>
              <a:ext uri="{FF2B5EF4-FFF2-40B4-BE49-F238E27FC236}">
                <a16:creationId xmlns:a16="http://schemas.microsoft.com/office/drawing/2014/main" id="{4C9FB5DB-96E7-976D-0A8B-F1D28129CC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793" y="288114"/>
            <a:ext cx="1971870" cy="734748"/>
          </a:xfrm>
          <a:prstGeom prst="rect">
            <a:avLst/>
          </a:prstGeom>
        </p:spPr>
      </p:pic>
      <p:pic>
        <p:nvPicPr>
          <p:cNvPr id="5" name="object 28">
            <a:extLst>
              <a:ext uri="{FF2B5EF4-FFF2-40B4-BE49-F238E27FC236}">
                <a16:creationId xmlns:a16="http://schemas.microsoft.com/office/drawing/2014/main" id="{AC508D91-0284-2AB0-4E7D-A1B1A744CCB8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12800" y="1580400"/>
            <a:ext cx="151200" cy="1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3248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궁금증발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74">
            <a:extLst>
              <a:ext uri="{FF2B5EF4-FFF2-40B4-BE49-F238E27FC236}">
                <a16:creationId xmlns:a16="http://schemas.microsoft.com/office/drawing/2014/main" id="{197D5E55-6C4B-EA0F-30BA-B1BC6754051F}"/>
              </a:ext>
            </a:extLst>
          </p:cNvPr>
          <p:cNvPicPr/>
          <p:nvPr userDrawn="1"/>
        </p:nvPicPr>
        <p:blipFill>
          <a:blip r:embed="rId2" cstate="print">
            <a:alphaModFix/>
          </a:blip>
          <a:stretch>
            <a:fillRect/>
          </a:stretch>
        </p:blipFill>
        <p:spPr>
          <a:xfrm>
            <a:off x="539829" y="483970"/>
            <a:ext cx="2381393" cy="547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731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도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>
            <a:extLst>
              <a:ext uri="{FF2B5EF4-FFF2-40B4-BE49-F238E27FC236}">
                <a16:creationId xmlns:a16="http://schemas.microsoft.com/office/drawing/2014/main" id="{5C0173B2-D0EC-465F-916A-9B68F5235DE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8680" y="1612178"/>
            <a:ext cx="4913690" cy="3528498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8F45579A-E38A-4323-8AE6-36882041A0F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313" y="5480681"/>
            <a:ext cx="622331" cy="465176"/>
          </a:xfrm>
          <a:prstGeom prst="rect">
            <a:avLst/>
          </a:prstGeom>
        </p:spPr>
      </p:pic>
      <p:pic>
        <p:nvPicPr>
          <p:cNvPr id="3" name="object 30">
            <a:extLst>
              <a:ext uri="{FF2B5EF4-FFF2-40B4-BE49-F238E27FC236}">
                <a16:creationId xmlns:a16="http://schemas.microsoft.com/office/drawing/2014/main" id="{8B9B438B-2A2F-69CC-6AA3-C6FBDAB99F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/>
          <a:srcRect t="20789" b="1"/>
          <a:stretch/>
        </p:blipFill>
        <p:spPr>
          <a:xfrm>
            <a:off x="482795" y="135130"/>
            <a:ext cx="980662" cy="102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843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함께시작해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클립아트, 만화 영화, 그림, 일러스트레이션이(가) 표시된 사진&#10;&#10;자동 생성된 설명">
            <a:extLst>
              <a:ext uri="{FF2B5EF4-FFF2-40B4-BE49-F238E27FC236}">
                <a16:creationId xmlns:a16="http://schemas.microsoft.com/office/drawing/2014/main" id="{805FE406-21E8-D6F7-61D4-BA0EDC9463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719" y="1635539"/>
            <a:ext cx="4929329" cy="407773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A9695644-AA3D-5E95-EE24-10E7BF31C2F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313" y="5480681"/>
            <a:ext cx="622331" cy="465176"/>
          </a:xfrm>
          <a:prstGeom prst="rect">
            <a:avLst/>
          </a:prstGeom>
        </p:spPr>
      </p:pic>
      <p:pic>
        <p:nvPicPr>
          <p:cNvPr id="10" name="object 30">
            <a:extLst>
              <a:ext uri="{FF2B5EF4-FFF2-40B4-BE49-F238E27FC236}">
                <a16:creationId xmlns:a16="http://schemas.microsoft.com/office/drawing/2014/main" id="{ED8F978E-4FCA-A410-2EAC-50C42D1C7FC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/>
          <a:srcRect t="20789" b="1"/>
          <a:stretch/>
        </p:blipFill>
        <p:spPr>
          <a:xfrm>
            <a:off x="482795" y="135130"/>
            <a:ext cx="980662" cy="102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166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D1B8F1E6-DD6E-060F-07E2-35402E87C4F2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44000"/>
            <a:ext cx="11124000" cy="1040400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263DEF92-B053-AAC6-2BBE-30C17941BAE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094400"/>
            <a:ext cx="11124538" cy="556713"/>
          </a:xfrm>
          <a:prstGeom prst="rect">
            <a:avLst/>
          </a:prstGeom>
        </p:spPr>
      </p:pic>
      <p:pic>
        <p:nvPicPr>
          <p:cNvPr id="17" name="그림 16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5D863C66-D569-4D0D-F465-BEF64F52111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34400"/>
            <a:ext cx="11125901" cy="4762800"/>
          </a:xfrm>
          <a:prstGeom prst="rect">
            <a:avLst/>
          </a:prstGeom>
        </p:spPr>
      </p:pic>
      <p:pic>
        <p:nvPicPr>
          <p:cNvPr id="4" name="그림 3" descr="만화 영화, 클립아트, 그림, 일러스트레이션이(가) 표시된 사진&#10;&#10;자동 생성된 설명">
            <a:extLst>
              <a:ext uri="{FF2B5EF4-FFF2-40B4-BE49-F238E27FC236}">
                <a16:creationId xmlns:a16="http://schemas.microsoft.com/office/drawing/2014/main" id="{2BD12EC4-E790-C570-7A1A-E7FF84B4436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889" y="350158"/>
            <a:ext cx="1211797" cy="1284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327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과정_탭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D1B8F1E6-DD6E-060F-07E2-35402E87C4F2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44000"/>
            <a:ext cx="11124000" cy="1040400"/>
          </a:xfrm>
          <a:prstGeom prst="rect">
            <a:avLst/>
          </a:prstGeom>
        </p:spPr>
      </p:pic>
      <p:pic>
        <p:nvPicPr>
          <p:cNvPr id="17" name="그림 16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5D863C66-D569-4D0D-F465-BEF64F5211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34400"/>
            <a:ext cx="11125901" cy="47628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D4EA5767-9D9A-0BF8-2243-9390AC97ADAC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34000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813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과정_탭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D1B8F1E6-DD6E-060F-07E2-35402E87C4F2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44000"/>
            <a:ext cx="11124000" cy="1040400"/>
          </a:xfrm>
          <a:prstGeom prst="rect">
            <a:avLst/>
          </a:prstGeom>
        </p:spPr>
      </p:pic>
      <p:pic>
        <p:nvPicPr>
          <p:cNvPr id="17" name="그림 16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5D863C66-D569-4D0D-F465-BEF64F5211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34400"/>
            <a:ext cx="11125901" cy="476280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9A19706E-85BE-8994-6052-40A3553E38F7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00" y="1133579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750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위쪽 모서리 7">
            <a:extLst>
              <a:ext uri="{FF2B5EF4-FFF2-40B4-BE49-F238E27FC236}">
                <a16:creationId xmlns:a16="http://schemas.microsoft.com/office/drawing/2014/main" id="{8D30E390-B020-29F0-2ACD-F83CAB3B9E48}"/>
              </a:ext>
            </a:extLst>
          </p:cNvPr>
          <p:cNvSpPr/>
          <p:nvPr userDrawn="1"/>
        </p:nvSpPr>
        <p:spPr>
          <a:xfrm flipV="1">
            <a:off x="0" y="0"/>
            <a:ext cx="12192000" cy="144000"/>
          </a:xfrm>
          <a:prstGeom prst="round2SameRect">
            <a:avLst>
              <a:gd name="adj1" fmla="val 50000"/>
              <a:gd name="adj2" fmla="val 1956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09262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72" r:id="rId3"/>
    <p:sldLayoutId id="2147483666" r:id="rId4"/>
    <p:sldLayoutId id="2147483651" r:id="rId5"/>
    <p:sldLayoutId id="2147483667" r:id="rId6"/>
    <p:sldLayoutId id="2147483657" r:id="rId7"/>
    <p:sldLayoutId id="2147483668" r:id="rId8"/>
    <p:sldLayoutId id="2147483669" r:id="rId9"/>
    <p:sldLayoutId id="2147483670" r:id="rId10"/>
    <p:sldLayoutId id="2147483671" r:id="rId11"/>
    <p:sldLayoutId id="2147483674" r:id="rId12"/>
    <p:sldLayoutId id="2147483673" r:id="rId13"/>
    <p:sldLayoutId id="2147483664" r:id="rId14"/>
    <p:sldLayoutId id="2147483675" r:id="rId15"/>
    <p:sldLayoutId id="2147483676" r:id="rId16"/>
    <p:sldLayoutId id="2147483661" r:id="rId17"/>
    <p:sldLayoutId id="2147483677" r:id="rId18"/>
    <p:sldLayoutId id="2147483662" r:id="rId19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&#52488;&#46321;_&#44284;&#54617;%204-2_1&#45800;&#50896;-1&#52264;&#49884;_&#46020;&#51077;%20&#51060;&#50556;&#44592;%20&#50689;&#49345;.mp4" TargetMode="External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52488;&#46321;_&#44284;&#54617;%204-2_1&#45800;&#50896;-1&#52264;&#49884;_&#46020;&#51077;%20&#54876;&#46041;%20&#50689;&#49345;.mp4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1ABD35C-9E55-4A86-A10D-DEB5F10B0FD0}"/>
              </a:ext>
            </a:extLst>
          </p:cNvPr>
          <p:cNvSpPr txBox="1"/>
          <p:nvPr/>
        </p:nvSpPr>
        <p:spPr>
          <a:xfrm>
            <a:off x="10045868" y="5921989"/>
            <a:ext cx="16802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spc="-150" dirty="0">
                <a:solidFill>
                  <a:srgbClr val="007954"/>
                </a:solidFill>
                <a:latin typeface="+mn-ea"/>
              </a:rPr>
              <a:t>12</a:t>
            </a:r>
            <a:r>
              <a:rPr lang="en-US" altLang="ko-KR" b="1" spc="-150" dirty="0">
                <a:solidFill>
                  <a:srgbClr val="0166B3"/>
                </a:solidFill>
                <a:latin typeface="+mn-ea"/>
              </a:rPr>
              <a:t> </a:t>
            </a:r>
            <a:r>
              <a:rPr lang="ko-KR" altLang="en-US" sz="2000" b="1" spc="-150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  <a:r>
              <a:rPr lang="ko-KR" altLang="en-US" sz="2000" b="1" spc="-300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en-US" altLang="ko-KR" sz="2000" b="1" spc="-300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</a:t>
            </a:r>
            <a:r>
              <a:rPr lang="en-US" altLang="ko-KR" sz="2000" b="1" spc="-150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solidFill>
                  <a:srgbClr val="007954"/>
                </a:solidFill>
                <a:latin typeface="+mn-ea"/>
              </a:rPr>
              <a:t>15</a:t>
            </a:r>
            <a:r>
              <a:rPr lang="en-US" altLang="ko-KR" b="1" spc="-150" dirty="0">
                <a:solidFill>
                  <a:srgbClr val="0166B3"/>
                </a:solidFill>
                <a:latin typeface="+mn-ea"/>
              </a:rPr>
              <a:t> </a:t>
            </a:r>
            <a:r>
              <a:rPr lang="ko-KR" altLang="en-US" sz="2000" b="1" spc="-150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  <a:r>
              <a:rPr lang="en-US" altLang="ko-KR" sz="2000" b="1" spc="-150" dirty="0">
                <a:solidFill>
                  <a:srgbClr val="0166B3"/>
                </a:solidFill>
                <a:latin typeface="+mn-ea"/>
              </a:rPr>
              <a:t> </a:t>
            </a:r>
            <a:endParaRPr lang="ko-KR" altLang="en-US" sz="2000" b="1" spc="-150" dirty="0">
              <a:solidFill>
                <a:srgbClr val="0166B3"/>
              </a:solidFill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C125BA6-8008-2024-3766-EC6217C334B1}"/>
              </a:ext>
            </a:extLst>
          </p:cNvPr>
          <p:cNvSpPr txBox="1"/>
          <p:nvPr/>
        </p:nvSpPr>
        <p:spPr>
          <a:xfrm>
            <a:off x="9333760" y="5921989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</a:rPr>
              <a:t>과학</a:t>
            </a:r>
          </a:p>
        </p:txBody>
      </p:sp>
    </p:spTree>
    <p:extLst>
      <p:ext uri="{BB962C8B-B14F-4D97-AF65-F5344CB8AC3E}">
        <p14:creationId xmlns:p14="http://schemas.microsoft.com/office/powerpoint/2010/main" val="1570536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그림 55" descr="노랑, 다채로움이(가) 표시된 사진&#10;&#10;자동 생성된 설명">
            <a:extLst>
              <a:ext uri="{FF2B5EF4-FFF2-40B4-BE49-F238E27FC236}">
                <a16:creationId xmlns:a16="http://schemas.microsoft.com/office/drawing/2014/main" id="{8DA8C2C2-EE74-ED67-3B2A-92B7DAB573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8994" y="2708444"/>
            <a:ext cx="2639216" cy="1026362"/>
          </a:xfrm>
          <a:prstGeom prst="rect">
            <a:avLst/>
          </a:prstGeom>
        </p:spPr>
      </p:pic>
      <p:grpSp>
        <p:nvGrpSpPr>
          <p:cNvPr id="3" name="그룹 2">
            <a:extLst>
              <a:ext uri="{FF2B5EF4-FFF2-40B4-BE49-F238E27FC236}">
                <a16:creationId xmlns:a16="http://schemas.microsoft.com/office/drawing/2014/main" id="{18E3AE20-06DB-5F92-4E30-5326369CCBB1}"/>
              </a:ext>
            </a:extLst>
          </p:cNvPr>
          <p:cNvGrpSpPr/>
          <p:nvPr/>
        </p:nvGrpSpPr>
        <p:grpSpPr>
          <a:xfrm>
            <a:off x="6829568" y="2727809"/>
            <a:ext cx="4269248" cy="2918021"/>
            <a:chOff x="6829568" y="2727809"/>
            <a:chExt cx="4269248" cy="2918021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582A83DE-D328-559D-81D9-CBDD13DEB65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829568" y="4530578"/>
              <a:ext cx="1997578" cy="692239"/>
            </a:xfrm>
            <a:prstGeom prst="rect">
              <a:avLst/>
            </a:prstGeom>
          </p:spPr>
        </p:pic>
        <p:grpSp>
          <p:nvGrpSpPr>
            <p:cNvPr id="6" name="그룹 5">
              <a:extLst>
                <a:ext uri="{FF2B5EF4-FFF2-40B4-BE49-F238E27FC236}">
                  <a16:creationId xmlns:a16="http://schemas.microsoft.com/office/drawing/2014/main" id="{9067A660-EAF2-2638-6408-A12FA8A75FFC}"/>
                </a:ext>
              </a:extLst>
            </p:cNvPr>
            <p:cNvGrpSpPr/>
            <p:nvPr/>
          </p:nvGrpSpPr>
          <p:grpSpPr>
            <a:xfrm>
              <a:off x="8238977" y="2727809"/>
              <a:ext cx="2859839" cy="2918021"/>
              <a:chOff x="8238977" y="2727809"/>
              <a:chExt cx="2859839" cy="2918021"/>
            </a:xfrm>
          </p:grpSpPr>
          <p:grpSp>
            <p:nvGrpSpPr>
              <p:cNvPr id="7" name="그룹 6">
                <a:extLst>
                  <a:ext uri="{FF2B5EF4-FFF2-40B4-BE49-F238E27FC236}">
                    <a16:creationId xmlns:a16="http://schemas.microsoft.com/office/drawing/2014/main" id="{6ACFDF22-C2A1-82E5-1A4E-B3D5A5AEF6A6}"/>
                  </a:ext>
                </a:extLst>
              </p:cNvPr>
              <p:cNvGrpSpPr/>
              <p:nvPr/>
            </p:nvGrpSpPr>
            <p:grpSpPr>
              <a:xfrm>
                <a:off x="8238977" y="2727809"/>
                <a:ext cx="2859839" cy="2918021"/>
                <a:chOff x="1659384" y="2874623"/>
                <a:chExt cx="2859839" cy="2918021"/>
              </a:xfrm>
            </p:grpSpPr>
            <p:grpSp>
              <p:nvGrpSpPr>
                <p:cNvPr id="23" name="그룹 22">
                  <a:extLst>
                    <a:ext uri="{FF2B5EF4-FFF2-40B4-BE49-F238E27FC236}">
                      <a16:creationId xmlns:a16="http://schemas.microsoft.com/office/drawing/2014/main" id="{A1C96ADE-20DF-4FF1-66D4-A31D86C8F668}"/>
                    </a:ext>
                  </a:extLst>
                </p:cNvPr>
                <p:cNvGrpSpPr/>
                <p:nvPr/>
              </p:nvGrpSpPr>
              <p:grpSpPr>
                <a:xfrm>
                  <a:off x="1659384" y="2932805"/>
                  <a:ext cx="2859839" cy="2859839"/>
                  <a:chOff x="1659384" y="2932805"/>
                  <a:chExt cx="2859839" cy="2859839"/>
                </a:xfrm>
              </p:grpSpPr>
              <p:sp>
                <p:nvSpPr>
                  <p:cNvPr id="38" name="타원 37">
                    <a:extLst>
                      <a:ext uri="{FF2B5EF4-FFF2-40B4-BE49-F238E27FC236}">
                        <a16:creationId xmlns:a16="http://schemas.microsoft.com/office/drawing/2014/main" id="{58C5E35A-2615-7EB0-264C-FEBFE01F5C2B}"/>
                      </a:ext>
                    </a:extLst>
                  </p:cNvPr>
                  <p:cNvSpPr/>
                  <p:nvPr/>
                </p:nvSpPr>
                <p:spPr>
                  <a:xfrm>
                    <a:off x="1659384" y="2932805"/>
                    <a:ext cx="2859839" cy="2859839"/>
                  </a:xfrm>
                  <a:prstGeom prst="ellipse">
                    <a:avLst/>
                  </a:prstGeom>
                  <a:solidFill>
                    <a:srgbClr val="FFFFFF"/>
                  </a:solidFill>
                  <a:ln w="25400">
                    <a:solidFill>
                      <a:srgbClr val="FBC800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dirty="0"/>
                  </a:p>
                </p:txBody>
              </p:sp>
              <p:pic>
                <p:nvPicPr>
                  <p:cNvPr id="39" name="그림 38" descr="원, 스크린샷, 다채로움, 오렌지이(가) 표시된 사진&#10;&#10;자동 생성된 설명">
                    <a:extLst>
                      <a:ext uri="{FF2B5EF4-FFF2-40B4-BE49-F238E27FC236}">
                        <a16:creationId xmlns:a16="http://schemas.microsoft.com/office/drawing/2014/main" id="{E1FD6074-BBF3-E975-C370-E56E29FE0DF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799862" y="4093143"/>
                    <a:ext cx="578882" cy="539163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30" name="그림 29">
                  <a:extLst>
                    <a:ext uri="{FF2B5EF4-FFF2-40B4-BE49-F238E27FC236}">
                      <a16:creationId xmlns:a16="http://schemas.microsoft.com/office/drawing/2014/main" id="{050A5E1A-0F07-72AE-D8AD-1A1B0057065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>
                  <a:off x="2005938" y="2874623"/>
                  <a:ext cx="795753" cy="545924"/>
                </a:xfrm>
                <a:prstGeom prst="rect">
                  <a:avLst/>
                </a:prstGeom>
              </p:spPr>
            </p:pic>
          </p:grp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8A1F284-2340-FCF4-2953-440FF7A8B08C}"/>
                  </a:ext>
                </a:extLst>
              </p:cNvPr>
              <p:cNvSpPr txBox="1"/>
              <p:nvPr/>
            </p:nvSpPr>
            <p:spPr>
              <a:xfrm flipH="1">
                <a:off x="8715965" y="2803335"/>
                <a:ext cx="69247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ko-KR"/>
                </a:defPPr>
                <a:lvl1pPr algn="ctr">
                  <a:defRPr b="1">
                    <a:latin typeface="+mn-ea"/>
                  </a:defRPr>
                </a:lvl1pPr>
              </a:lstStyle>
              <a:p>
                <a:r>
                  <a:rPr lang="en-US" altLang="ko-KR" sz="1600" dirty="0">
                    <a:solidFill>
                      <a:schemeClr val="bg1"/>
                    </a:solidFill>
                  </a:rPr>
                  <a:t>6~8</a:t>
                </a:r>
                <a:endParaRPr lang="ko-KR" altLang="en-US" sz="16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0" name="그룹 39">
            <a:extLst>
              <a:ext uri="{FF2B5EF4-FFF2-40B4-BE49-F238E27FC236}">
                <a16:creationId xmlns:a16="http://schemas.microsoft.com/office/drawing/2014/main" id="{46A6F020-6373-907B-9C94-4AF73F22B6C7}"/>
              </a:ext>
            </a:extLst>
          </p:cNvPr>
          <p:cNvGrpSpPr/>
          <p:nvPr/>
        </p:nvGrpSpPr>
        <p:grpSpPr>
          <a:xfrm>
            <a:off x="3998896" y="2371861"/>
            <a:ext cx="3782250" cy="2918021"/>
            <a:chOff x="3998896" y="2371861"/>
            <a:chExt cx="3782250" cy="2918021"/>
          </a:xfrm>
        </p:grpSpPr>
        <p:pic>
          <p:nvPicPr>
            <p:cNvPr id="41" name="그림 40" descr="노랑이(가) 표시된 사진&#10;&#10;자동 생성된 설명">
              <a:extLst>
                <a:ext uri="{FF2B5EF4-FFF2-40B4-BE49-F238E27FC236}">
                  <a16:creationId xmlns:a16="http://schemas.microsoft.com/office/drawing/2014/main" id="{F3254653-8A5C-7352-5E02-14A4BDC5C90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83567">
              <a:off x="3998896" y="2860677"/>
              <a:ext cx="1386992" cy="748846"/>
            </a:xfrm>
            <a:prstGeom prst="rect">
              <a:avLst/>
            </a:prstGeom>
          </p:spPr>
        </p:pic>
        <p:grpSp>
          <p:nvGrpSpPr>
            <p:cNvPr id="42" name="그룹 41">
              <a:extLst>
                <a:ext uri="{FF2B5EF4-FFF2-40B4-BE49-F238E27FC236}">
                  <a16:creationId xmlns:a16="http://schemas.microsoft.com/office/drawing/2014/main" id="{84BE0B74-0DD7-82EA-113E-7F80BE901D8F}"/>
                </a:ext>
              </a:extLst>
            </p:cNvPr>
            <p:cNvGrpSpPr/>
            <p:nvPr/>
          </p:nvGrpSpPr>
          <p:grpSpPr>
            <a:xfrm>
              <a:off x="4921307" y="2371861"/>
              <a:ext cx="2859839" cy="2918021"/>
              <a:chOff x="1659384" y="2874623"/>
              <a:chExt cx="2859839" cy="2918021"/>
            </a:xfrm>
          </p:grpSpPr>
          <p:grpSp>
            <p:nvGrpSpPr>
              <p:cNvPr id="43" name="그룹 42">
                <a:extLst>
                  <a:ext uri="{FF2B5EF4-FFF2-40B4-BE49-F238E27FC236}">
                    <a16:creationId xmlns:a16="http://schemas.microsoft.com/office/drawing/2014/main" id="{A3B766E9-81D4-6134-B3B8-6DBE50ED3173}"/>
                  </a:ext>
                </a:extLst>
              </p:cNvPr>
              <p:cNvGrpSpPr/>
              <p:nvPr/>
            </p:nvGrpSpPr>
            <p:grpSpPr>
              <a:xfrm>
                <a:off x="1659384" y="2932805"/>
                <a:ext cx="2859839" cy="2859839"/>
                <a:chOff x="1659384" y="2932805"/>
                <a:chExt cx="2859839" cy="2859839"/>
              </a:xfrm>
            </p:grpSpPr>
            <p:sp>
              <p:nvSpPr>
                <p:cNvPr id="47" name="타원 46">
                  <a:extLst>
                    <a:ext uri="{FF2B5EF4-FFF2-40B4-BE49-F238E27FC236}">
                      <a16:creationId xmlns:a16="http://schemas.microsoft.com/office/drawing/2014/main" id="{74BA82AA-90C3-540D-B407-1777CACA88A3}"/>
                    </a:ext>
                  </a:extLst>
                </p:cNvPr>
                <p:cNvSpPr/>
                <p:nvPr/>
              </p:nvSpPr>
              <p:spPr>
                <a:xfrm>
                  <a:off x="1659384" y="2932805"/>
                  <a:ext cx="2859839" cy="2859839"/>
                </a:xfrm>
                <a:prstGeom prst="ellipse">
                  <a:avLst/>
                </a:prstGeom>
                <a:solidFill>
                  <a:srgbClr val="FFFFFF"/>
                </a:solidFill>
                <a:ln w="25400">
                  <a:solidFill>
                    <a:srgbClr val="FBC8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pic>
              <p:nvPicPr>
                <p:cNvPr id="48" name="그림 47" descr="원, 스크린샷, 다채로움, 오렌지이(가) 표시된 사진&#10;&#10;자동 생성된 설명">
                  <a:extLst>
                    <a:ext uri="{FF2B5EF4-FFF2-40B4-BE49-F238E27FC236}">
                      <a16:creationId xmlns:a16="http://schemas.microsoft.com/office/drawing/2014/main" id="{A55ECB08-D801-3263-E0B1-DF682D4251A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99862" y="4093143"/>
                  <a:ext cx="578882" cy="539163"/>
                </a:xfrm>
                <a:prstGeom prst="rect">
                  <a:avLst/>
                </a:prstGeom>
              </p:spPr>
            </p:pic>
          </p:grpSp>
          <p:grpSp>
            <p:nvGrpSpPr>
              <p:cNvPr id="44" name="그룹 43">
                <a:extLst>
                  <a:ext uri="{FF2B5EF4-FFF2-40B4-BE49-F238E27FC236}">
                    <a16:creationId xmlns:a16="http://schemas.microsoft.com/office/drawing/2014/main" id="{D49D6F50-010D-BA33-DD59-3B01D0B87A50}"/>
                  </a:ext>
                </a:extLst>
              </p:cNvPr>
              <p:cNvGrpSpPr/>
              <p:nvPr/>
            </p:nvGrpSpPr>
            <p:grpSpPr>
              <a:xfrm>
                <a:off x="2005938" y="2874623"/>
                <a:ext cx="812503" cy="545924"/>
                <a:chOff x="2005938" y="2854527"/>
                <a:chExt cx="812503" cy="545924"/>
              </a:xfrm>
            </p:grpSpPr>
            <p:pic>
              <p:nvPicPr>
                <p:cNvPr id="45" name="그림 44">
                  <a:extLst>
                    <a:ext uri="{FF2B5EF4-FFF2-40B4-BE49-F238E27FC236}">
                      <a16:creationId xmlns:a16="http://schemas.microsoft.com/office/drawing/2014/main" id="{712F4FDC-FE72-E509-B865-DC38C914084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>
                  <a:off x="2005938" y="2854527"/>
                  <a:ext cx="795753" cy="545924"/>
                </a:xfrm>
                <a:prstGeom prst="rect">
                  <a:avLst/>
                </a:prstGeom>
              </p:spPr>
            </p:pic>
            <p:sp>
              <p:nvSpPr>
                <p:cNvPr id="46" name="TextBox 45">
                  <a:extLst>
                    <a:ext uri="{FF2B5EF4-FFF2-40B4-BE49-F238E27FC236}">
                      <a16:creationId xmlns:a16="http://schemas.microsoft.com/office/drawing/2014/main" id="{73E65E3D-90FF-41FD-1E49-CA666FB7D714}"/>
                    </a:ext>
                  </a:extLst>
                </p:cNvPr>
                <p:cNvSpPr txBox="1"/>
                <p:nvPr/>
              </p:nvSpPr>
              <p:spPr>
                <a:xfrm flipH="1">
                  <a:off x="2125971" y="2925768"/>
                  <a:ext cx="69247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ko-KR"/>
                  </a:defPPr>
                  <a:lvl1pPr algn="ctr">
                    <a:defRPr b="1">
                      <a:latin typeface="+mn-ea"/>
                    </a:defRPr>
                  </a:lvl1pPr>
                </a:lstStyle>
                <a:p>
                  <a:r>
                    <a:rPr lang="en-US" altLang="ko-KR" sz="1600" dirty="0">
                      <a:solidFill>
                        <a:schemeClr val="bg1"/>
                      </a:solidFill>
                    </a:rPr>
                    <a:t>3~5</a:t>
                  </a:r>
                  <a:endParaRPr lang="ko-KR" altLang="en-US" sz="16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A83DC177-A5D8-3FF7-18C8-087ADAEF72BB}"/>
              </a:ext>
            </a:extLst>
          </p:cNvPr>
          <p:cNvGrpSpPr/>
          <p:nvPr/>
        </p:nvGrpSpPr>
        <p:grpSpPr>
          <a:xfrm>
            <a:off x="1652462" y="2874623"/>
            <a:ext cx="2859839" cy="2918021"/>
            <a:chOff x="1659384" y="2874623"/>
            <a:chExt cx="2859839" cy="2918021"/>
          </a:xfrm>
        </p:grpSpPr>
        <p:grpSp>
          <p:nvGrpSpPr>
            <p:cNvPr id="50" name="그룹 49">
              <a:extLst>
                <a:ext uri="{FF2B5EF4-FFF2-40B4-BE49-F238E27FC236}">
                  <a16:creationId xmlns:a16="http://schemas.microsoft.com/office/drawing/2014/main" id="{C327C1E4-1C05-FBCE-AED2-2C5C01A8B781}"/>
                </a:ext>
              </a:extLst>
            </p:cNvPr>
            <p:cNvGrpSpPr/>
            <p:nvPr/>
          </p:nvGrpSpPr>
          <p:grpSpPr>
            <a:xfrm>
              <a:off x="1659384" y="2932805"/>
              <a:ext cx="2859839" cy="2859839"/>
              <a:chOff x="1659384" y="2932805"/>
              <a:chExt cx="2859839" cy="2859839"/>
            </a:xfrm>
          </p:grpSpPr>
          <p:sp>
            <p:nvSpPr>
              <p:cNvPr id="54" name="타원 53">
                <a:extLst>
                  <a:ext uri="{FF2B5EF4-FFF2-40B4-BE49-F238E27FC236}">
                    <a16:creationId xmlns:a16="http://schemas.microsoft.com/office/drawing/2014/main" id="{D6D60A8A-7F1A-0B01-31A3-7A7D8A90B96B}"/>
                  </a:ext>
                </a:extLst>
              </p:cNvPr>
              <p:cNvSpPr/>
              <p:nvPr/>
            </p:nvSpPr>
            <p:spPr>
              <a:xfrm>
                <a:off x="1659384" y="2932805"/>
                <a:ext cx="2859839" cy="2859839"/>
              </a:xfrm>
              <a:prstGeom prst="ellipse">
                <a:avLst/>
              </a:prstGeom>
              <a:solidFill>
                <a:srgbClr val="FFFFFF"/>
              </a:solidFill>
              <a:ln w="25400">
                <a:solidFill>
                  <a:srgbClr val="FBC8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pic>
            <p:nvPicPr>
              <p:cNvPr id="55" name="그림 54" descr="원, 스크린샷, 다채로움, 오렌지이(가) 표시된 사진&#10;&#10;자동 생성된 설명">
                <a:extLst>
                  <a:ext uri="{FF2B5EF4-FFF2-40B4-BE49-F238E27FC236}">
                    <a16:creationId xmlns:a16="http://schemas.microsoft.com/office/drawing/2014/main" id="{522197BC-4A42-08B1-5EE1-9735B72592A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99862" y="4093143"/>
                <a:ext cx="578882" cy="539163"/>
              </a:xfrm>
              <a:prstGeom prst="rect">
                <a:avLst/>
              </a:prstGeom>
            </p:spPr>
          </p:pic>
        </p:grpSp>
        <p:grpSp>
          <p:nvGrpSpPr>
            <p:cNvPr id="51" name="그룹 50">
              <a:extLst>
                <a:ext uri="{FF2B5EF4-FFF2-40B4-BE49-F238E27FC236}">
                  <a16:creationId xmlns:a16="http://schemas.microsoft.com/office/drawing/2014/main" id="{22B7BA47-5DF8-0586-3898-309D3D423612}"/>
                </a:ext>
              </a:extLst>
            </p:cNvPr>
            <p:cNvGrpSpPr/>
            <p:nvPr/>
          </p:nvGrpSpPr>
          <p:grpSpPr>
            <a:xfrm>
              <a:off x="2005938" y="2874623"/>
              <a:ext cx="812503" cy="545924"/>
              <a:chOff x="2005938" y="2854527"/>
              <a:chExt cx="812503" cy="545924"/>
            </a:xfrm>
          </p:grpSpPr>
          <p:pic>
            <p:nvPicPr>
              <p:cNvPr id="52" name="그림 51">
                <a:extLst>
                  <a:ext uri="{FF2B5EF4-FFF2-40B4-BE49-F238E27FC236}">
                    <a16:creationId xmlns:a16="http://schemas.microsoft.com/office/drawing/2014/main" id="{F5A44E2C-0444-7F29-F186-D87123D098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005938" y="2854527"/>
                <a:ext cx="795753" cy="545924"/>
              </a:xfrm>
              <a:prstGeom prst="rect">
                <a:avLst/>
              </a:prstGeom>
            </p:spPr>
          </p:pic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E95B228A-0732-5B66-DF6B-D24C905F955F}"/>
                  </a:ext>
                </a:extLst>
              </p:cNvPr>
              <p:cNvSpPr txBox="1"/>
              <p:nvPr/>
            </p:nvSpPr>
            <p:spPr>
              <a:xfrm flipH="1">
                <a:off x="2125971" y="2925768"/>
                <a:ext cx="69247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ko-KR"/>
                </a:defPPr>
                <a:lvl1pPr algn="ctr">
                  <a:defRPr b="1">
                    <a:latin typeface="+mn-ea"/>
                  </a:defRPr>
                </a:lvl1pPr>
              </a:lstStyle>
              <a:p>
                <a:r>
                  <a:rPr lang="en-US" altLang="ko-KR" sz="1600" dirty="0">
                    <a:solidFill>
                      <a:schemeClr val="bg1"/>
                    </a:solidFill>
                  </a:rPr>
                  <a:t>1~2</a:t>
                </a:r>
                <a:endParaRPr lang="ko-KR" altLang="en-US" sz="16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9ED6F33-A289-AD1F-4B84-91F2D6B1F44F}"/>
              </a:ext>
            </a:extLst>
          </p:cNvPr>
          <p:cNvSpPr txBox="1"/>
          <p:nvPr/>
        </p:nvSpPr>
        <p:spPr>
          <a:xfrm>
            <a:off x="964630" y="1094534"/>
            <a:ext cx="8021107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r>
              <a:rPr lang="ko-KR" altLang="en-US" sz="3000" dirty="0"/>
              <a:t>이 단원에서는 </a:t>
            </a:r>
            <a:r>
              <a:rPr lang="ko-KR" altLang="en-US" sz="3400" dirty="0">
                <a:solidFill>
                  <a:srgbClr val="007954"/>
                </a:solidFill>
              </a:rPr>
              <a:t>밤하늘 관찰</a:t>
            </a:r>
            <a:r>
              <a:rPr lang="ko-KR" altLang="en-US" sz="3000" dirty="0"/>
              <a:t>을 배울 거예요</a:t>
            </a:r>
            <a:r>
              <a:rPr lang="en-US" altLang="ko-KR" sz="3000" dirty="0"/>
              <a:t>.</a:t>
            </a:r>
            <a:endParaRPr lang="ko-KR" altLang="en-US" sz="3000" dirty="0"/>
          </a:p>
        </p:txBody>
      </p:sp>
      <p:grpSp>
        <p:nvGrpSpPr>
          <p:cNvPr id="14" name="object 26">
            <a:extLst>
              <a:ext uri="{FF2B5EF4-FFF2-40B4-BE49-F238E27FC236}">
                <a16:creationId xmlns:a16="http://schemas.microsoft.com/office/drawing/2014/main" id="{72A75124-1E35-54A6-A376-80BA21963DEC}"/>
              </a:ext>
            </a:extLst>
          </p:cNvPr>
          <p:cNvGrpSpPr/>
          <p:nvPr/>
        </p:nvGrpSpPr>
        <p:grpSpPr>
          <a:xfrm>
            <a:off x="533790" y="3704946"/>
            <a:ext cx="343093" cy="685800"/>
            <a:chOff x="879554" y="6565245"/>
            <a:chExt cx="565785" cy="1130935"/>
          </a:xfrm>
        </p:grpSpPr>
        <p:sp>
          <p:nvSpPr>
            <p:cNvPr id="15" name="object 27">
              <a:extLst>
                <a:ext uri="{FF2B5EF4-FFF2-40B4-BE49-F238E27FC236}">
                  <a16:creationId xmlns:a16="http://schemas.microsoft.com/office/drawing/2014/main" id="{A93262C9-ACD1-9A47-6818-CA1D2D6B8859}"/>
                </a:ext>
              </a:extLst>
            </p:cNvPr>
            <p:cNvSpPr/>
            <p:nvPr/>
          </p:nvSpPr>
          <p:spPr>
            <a:xfrm>
              <a:off x="879554" y="6565245"/>
              <a:ext cx="565785" cy="1130935"/>
            </a:xfrm>
            <a:custGeom>
              <a:avLst/>
              <a:gdLst/>
              <a:ahLst/>
              <a:cxnLst/>
              <a:rect l="l" t="t" r="r" b="b"/>
              <a:pathLst>
                <a:path w="565785" h="1130934">
                  <a:moveTo>
                    <a:pt x="0" y="0"/>
                  </a:moveTo>
                  <a:lnTo>
                    <a:pt x="0" y="1130855"/>
                  </a:lnTo>
                  <a:lnTo>
                    <a:pt x="49716" y="1128667"/>
                  </a:lnTo>
                  <a:lnTo>
                    <a:pt x="98716" y="1122173"/>
                  </a:lnTo>
                  <a:lnTo>
                    <a:pt x="146741" y="1111483"/>
                  </a:lnTo>
                  <a:lnTo>
                    <a:pt x="193530" y="1096704"/>
                  </a:lnTo>
                  <a:lnTo>
                    <a:pt x="238822" y="1077943"/>
                  </a:lnTo>
                  <a:lnTo>
                    <a:pt x="282357" y="1055309"/>
                  </a:lnTo>
                  <a:lnTo>
                    <a:pt x="323875" y="1028910"/>
                  </a:lnTo>
                  <a:lnTo>
                    <a:pt x="363115" y="998852"/>
                  </a:lnTo>
                  <a:lnTo>
                    <a:pt x="399817" y="965245"/>
                  </a:lnTo>
                  <a:lnTo>
                    <a:pt x="433424" y="928543"/>
                  </a:lnTo>
                  <a:lnTo>
                    <a:pt x="463482" y="889303"/>
                  </a:lnTo>
                  <a:lnTo>
                    <a:pt x="489881" y="847785"/>
                  </a:lnTo>
                  <a:lnTo>
                    <a:pt x="512515" y="804250"/>
                  </a:lnTo>
                  <a:lnTo>
                    <a:pt x="531276" y="758958"/>
                  </a:lnTo>
                  <a:lnTo>
                    <a:pt x="546055" y="712169"/>
                  </a:lnTo>
                  <a:lnTo>
                    <a:pt x="556746" y="664144"/>
                  </a:lnTo>
                  <a:lnTo>
                    <a:pt x="563239" y="615143"/>
                  </a:lnTo>
                  <a:lnTo>
                    <a:pt x="565427" y="565427"/>
                  </a:lnTo>
                  <a:lnTo>
                    <a:pt x="563239" y="515711"/>
                  </a:lnTo>
                  <a:lnTo>
                    <a:pt x="556746" y="466711"/>
                  </a:lnTo>
                  <a:lnTo>
                    <a:pt x="546056" y="418686"/>
                  </a:lnTo>
                  <a:lnTo>
                    <a:pt x="531276" y="371897"/>
                  </a:lnTo>
                  <a:lnTo>
                    <a:pt x="512516" y="326605"/>
                  </a:lnTo>
                  <a:lnTo>
                    <a:pt x="489881" y="283070"/>
                  </a:lnTo>
                  <a:lnTo>
                    <a:pt x="463482" y="241552"/>
                  </a:lnTo>
                  <a:lnTo>
                    <a:pt x="433425" y="202311"/>
                  </a:lnTo>
                  <a:lnTo>
                    <a:pt x="399817" y="165610"/>
                  </a:lnTo>
                  <a:lnTo>
                    <a:pt x="363115" y="132002"/>
                  </a:lnTo>
                  <a:lnTo>
                    <a:pt x="323875" y="101945"/>
                  </a:lnTo>
                  <a:lnTo>
                    <a:pt x="282357" y="75545"/>
                  </a:lnTo>
                  <a:lnTo>
                    <a:pt x="238822" y="52911"/>
                  </a:lnTo>
                  <a:lnTo>
                    <a:pt x="193530" y="34151"/>
                  </a:lnTo>
                  <a:lnTo>
                    <a:pt x="146741" y="19371"/>
                  </a:lnTo>
                  <a:lnTo>
                    <a:pt x="98716" y="8681"/>
                  </a:lnTo>
                  <a:lnTo>
                    <a:pt x="49716" y="2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D59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6" name="object 28">
              <a:extLst>
                <a:ext uri="{FF2B5EF4-FFF2-40B4-BE49-F238E27FC236}">
                  <a16:creationId xmlns:a16="http://schemas.microsoft.com/office/drawing/2014/main" id="{D97BBB7D-793D-A8F4-2ABC-53D876B3BA18}"/>
                </a:ext>
              </a:extLst>
            </p:cNvPr>
            <p:cNvSpPr/>
            <p:nvPr/>
          </p:nvSpPr>
          <p:spPr>
            <a:xfrm>
              <a:off x="950595" y="6886816"/>
              <a:ext cx="307340" cy="473075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286142" y="20621"/>
                  </a:moveTo>
                  <a:lnTo>
                    <a:pt x="262851" y="5155"/>
                  </a:lnTo>
                  <a:lnTo>
                    <a:pt x="236357" y="0"/>
                  </a:lnTo>
                  <a:lnTo>
                    <a:pt x="209863" y="5155"/>
                  </a:lnTo>
                  <a:lnTo>
                    <a:pt x="186572" y="20621"/>
                  </a:lnTo>
                  <a:lnTo>
                    <a:pt x="20621" y="186571"/>
                  </a:lnTo>
                  <a:lnTo>
                    <a:pt x="5155" y="209862"/>
                  </a:lnTo>
                  <a:lnTo>
                    <a:pt x="0" y="236356"/>
                  </a:lnTo>
                  <a:lnTo>
                    <a:pt x="5155" y="262850"/>
                  </a:lnTo>
                  <a:lnTo>
                    <a:pt x="20621" y="286141"/>
                  </a:lnTo>
                  <a:lnTo>
                    <a:pt x="186571" y="452091"/>
                  </a:lnTo>
                  <a:lnTo>
                    <a:pt x="209862" y="467557"/>
                  </a:lnTo>
                  <a:lnTo>
                    <a:pt x="236356" y="472712"/>
                  </a:lnTo>
                  <a:lnTo>
                    <a:pt x="262850" y="467557"/>
                  </a:lnTo>
                  <a:lnTo>
                    <a:pt x="286141" y="452091"/>
                  </a:lnTo>
                  <a:lnTo>
                    <a:pt x="301607" y="428800"/>
                  </a:lnTo>
                  <a:lnTo>
                    <a:pt x="306763" y="402306"/>
                  </a:lnTo>
                  <a:lnTo>
                    <a:pt x="301607" y="375812"/>
                  </a:lnTo>
                  <a:lnTo>
                    <a:pt x="286141" y="352521"/>
                  </a:lnTo>
                  <a:lnTo>
                    <a:pt x="169977" y="236357"/>
                  </a:lnTo>
                  <a:lnTo>
                    <a:pt x="286142" y="120191"/>
                  </a:lnTo>
                  <a:lnTo>
                    <a:pt x="301609" y="96900"/>
                  </a:lnTo>
                  <a:lnTo>
                    <a:pt x="306764" y="70406"/>
                  </a:lnTo>
                  <a:lnTo>
                    <a:pt x="301609" y="43912"/>
                  </a:lnTo>
                  <a:lnTo>
                    <a:pt x="286142" y="20621"/>
                  </a:lnTo>
                  <a:close/>
                </a:path>
              </a:pathLst>
            </a:custGeom>
            <a:solidFill>
              <a:srgbClr val="FFCD56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17" name="object 32">
            <a:extLst>
              <a:ext uri="{FF2B5EF4-FFF2-40B4-BE49-F238E27FC236}">
                <a16:creationId xmlns:a16="http://schemas.microsoft.com/office/drawing/2014/main" id="{4E6D2A57-CF2A-7FEE-DE50-19E1B88AC81C}"/>
              </a:ext>
            </a:extLst>
          </p:cNvPr>
          <p:cNvGrpSpPr/>
          <p:nvPr/>
        </p:nvGrpSpPr>
        <p:grpSpPr>
          <a:xfrm>
            <a:off x="11315334" y="3704946"/>
            <a:ext cx="343093" cy="685800"/>
            <a:chOff x="18659118" y="6565245"/>
            <a:chExt cx="565785" cy="1130935"/>
          </a:xfrm>
        </p:grpSpPr>
        <p:sp>
          <p:nvSpPr>
            <p:cNvPr id="18" name="object 33">
              <a:extLst>
                <a:ext uri="{FF2B5EF4-FFF2-40B4-BE49-F238E27FC236}">
                  <a16:creationId xmlns:a16="http://schemas.microsoft.com/office/drawing/2014/main" id="{175CAB60-EC4F-13CC-1D8E-02B0CD251A4C}"/>
                </a:ext>
              </a:extLst>
            </p:cNvPr>
            <p:cNvSpPr/>
            <p:nvPr/>
          </p:nvSpPr>
          <p:spPr>
            <a:xfrm>
              <a:off x="18659118" y="6565245"/>
              <a:ext cx="565785" cy="1130935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1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FFDD59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19" name="object 34">
              <a:extLst>
                <a:ext uri="{FF2B5EF4-FFF2-40B4-BE49-F238E27FC236}">
                  <a16:creationId xmlns:a16="http://schemas.microsoft.com/office/drawing/2014/main" id="{3D873235-F39D-FD65-7E95-7BE6FBEE03F5}"/>
                </a:ext>
              </a:extLst>
            </p:cNvPr>
            <p:cNvSpPr/>
            <p:nvPr/>
          </p:nvSpPr>
          <p:spPr>
            <a:xfrm>
              <a:off x="18846740" y="6886816"/>
              <a:ext cx="307340" cy="473075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20621" y="20621"/>
                  </a:moveTo>
                  <a:lnTo>
                    <a:pt x="43912" y="5155"/>
                  </a:lnTo>
                  <a:lnTo>
                    <a:pt x="70406" y="0"/>
                  </a:lnTo>
                  <a:lnTo>
                    <a:pt x="96900" y="5155"/>
                  </a:lnTo>
                  <a:lnTo>
                    <a:pt x="120191" y="20621"/>
                  </a:lnTo>
                  <a:lnTo>
                    <a:pt x="286142" y="186571"/>
                  </a:lnTo>
                  <a:lnTo>
                    <a:pt x="301609" y="209862"/>
                  </a:lnTo>
                  <a:lnTo>
                    <a:pt x="306764" y="236356"/>
                  </a:lnTo>
                  <a:lnTo>
                    <a:pt x="301609" y="262850"/>
                  </a:lnTo>
                  <a:lnTo>
                    <a:pt x="286142" y="286141"/>
                  </a:lnTo>
                  <a:lnTo>
                    <a:pt x="120192" y="452091"/>
                  </a:lnTo>
                  <a:lnTo>
                    <a:pt x="96902" y="467557"/>
                  </a:lnTo>
                  <a:lnTo>
                    <a:pt x="70408" y="472712"/>
                  </a:lnTo>
                  <a:lnTo>
                    <a:pt x="43913" y="467557"/>
                  </a:lnTo>
                  <a:lnTo>
                    <a:pt x="20623" y="452091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2"/>
                  </a:lnTo>
                  <a:lnTo>
                    <a:pt x="20623" y="352521"/>
                  </a:lnTo>
                  <a:lnTo>
                    <a:pt x="136787" y="236357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close/>
                </a:path>
              </a:pathLst>
            </a:custGeom>
            <a:solidFill>
              <a:srgbClr val="FFAA52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19691240-785E-8932-D8B2-FF0560C5E06A}"/>
              </a:ext>
            </a:extLst>
          </p:cNvPr>
          <p:cNvGrpSpPr/>
          <p:nvPr/>
        </p:nvGrpSpPr>
        <p:grpSpPr>
          <a:xfrm>
            <a:off x="1550796" y="3854158"/>
            <a:ext cx="3084686" cy="1332217"/>
            <a:chOff x="1259326" y="3164722"/>
            <a:chExt cx="2381061" cy="977914"/>
          </a:xfrm>
        </p:grpSpPr>
        <p:sp>
          <p:nvSpPr>
            <p:cNvPr id="21" name="사각형: 둥근 모서리 20">
              <a:extLst>
                <a:ext uri="{FF2B5EF4-FFF2-40B4-BE49-F238E27FC236}">
                  <a16:creationId xmlns:a16="http://schemas.microsoft.com/office/drawing/2014/main" id="{4510CCD3-DCD3-FE51-F857-CAB8F005D98D}"/>
                </a:ext>
              </a:extLst>
            </p:cNvPr>
            <p:cNvSpPr/>
            <p:nvPr/>
          </p:nvSpPr>
          <p:spPr>
            <a:xfrm>
              <a:off x="2080081" y="3164722"/>
              <a:ext cx="720000" cy="871200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4275FAB-6344-3A52-56A3-EA0107694ECE}"/>
                </a:ext>
              </a:extLst>
            </p:cNvPr>
            <p:cNvSpPr txBox="1"/>
            <p:nvPr/>
          </p:nvSpPr>
          <p:spPr>
            <a:xfrm flipH="1">
              <a:off x="1259326" y="3171165"/>
              <a:ext cx="2381061" cy="971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algn="ctr">
                <a:defRPr b="1">
                  <a:latin typeface="+mn-ea"/>
                </a:defRPr>
              </a:lvl1pPr>
            </a:lstStyle>
            <a:p>
              <a:r>
                <a:rPr lang="ko-KR" altLang="en-US" sz="2000" spc="-150" dirty="0"/>
                <a:t>달의 모양과 표면</a:t>
              </a:r>
              <a:r>
                <a:rPr lang="en-US" altLang="ko-KR" sz="2000" spc="-150" dirty="0"/>
                <a:t>,</a:t>
              </a:r>
            </a:p>
            <a:p>
              <a:r>
                <a:rPr lang="ko-KR" altLang="en-US" sz="2000" spc="-150" dirty="0"/>
                <a:t>여러 날 동안 보이는 달의</a:t>
              </a:r>
              <a:endParaRPr lang="en-US" altLang="ko-KR" sz="2000" spc="-150" dirty="0"/>
            </a:p>
            <a:p>
              <a:r>
                <a:rPr lang="ko-KR" altLang="en-US" sz="2000" spc="-150" dirty="0"/>
                <a:t>모양 변화를 관찰할</a:t>
              </a:r>
              <a:endParaRPr lang="en-US" altLang="ko-KR" sz="2000" spc="-150" dirty="0"/>
            </a:p>
            <a:p>
              <a:r>
                <a:rPr lang="ko-KR" altLang="en-US" sz="2000" spc="-150" dirty="0"/>
                <a:t>수 있어요</a:t>
              </a:r>
              <a:r>
                <a:rPr lang="en-US" altLang="ko-KR" sz="2000" spc="-150" dirty="0"/>
                <a:t>.</a:t>
              </a:r>
              <a:endParaRPr lang="ko-KR" altLang="en-US" sz="2000" spc="-150" dirty="0"/>
            </a:p>
          </p:txBody>
        </p:sp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FD6B65A9-CD7C-2129-1519-52CCCE05BF2C}"/>
              </a:ext>
            </a:extLst>
          </p:cNvPr>
          <p:cNvGrpSpPr/>
          <p:nvPr/>
        </p:nvGrpSpPr>
        <p:grpSpPr>
          <a:xfrm>
            <a:off x="5036581" y="3491613"/>
            <a:ext cx="2691071" cy="1186840"/>
            <a:chOff x="1259325" y="3164722"/>
            <a:chExt cx="2434455" cy="871200"/>
          </a:xfrm>
        </p:grpSpPr>
        <p:sp>
          <p:nvSpPr>
            <p:cNvPr id="28" name="사각형: 둥근 모서리 27">
              <a:extLst>
                <a:ext uri="{FF2B5EF4-FFF2-40B4-BE49-F238E27FC236}">
                  <a16:creationId xmlns:a16="http://schemas.microsoft.com/office/drawing/2014/main" id="{1A33B17E-67A9-A442-CA77-06243B5749B4}"/>
                </a:ext>
              </a:extLst>
            </p:cNvPr>
            <p:cNvSpPr/>
            <p:nvPr/>
          </p:nvSpPr>
          <p:spPr>
            <a:xfrm>
              <a:off x="2080081" y="3164722"/>
              <a:ext cx="720000" cy="871200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2207AEE-8990-5D98-B890-4C03E183B4D8}"/>
                </a:ext>
              </a:extLst>
            </p:cNvPr>
            <p:cNvSpPr txBox="1"/>
            <p:nvPr/>
          </p:nvSpPr>
          <p:spPr>
            <a:xfrm flipH="1">
              <a:off x="1259325" y="3171165"/>
              <a:ext cx="2434455" cy="745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algn="ctr">
                <a:defRPr b="1">
                  <a:latin typeface="+mn-ea"/>
                </a:defRPr>
              </a:lvl1pPr>
            </a:lstStyle>
            <a:p>
              <a:r>
                <a:rPr lang="ko-KR" altLang="en-US" sz="2000" dirty="0"/>
                <a:t>태양계 구성원을 알고</a:t>
              </a:r>
              <a:r>
                <a:rPr lang="en-US" altLang="ko-KR" sz="2000" dirty="0"/>
                <a:t>,</a:t>
              </a:r>
            </a:p>
            <a:p>
              <a:r>
                <a:rPr lang="ko-KR" altLang="en-US" sz="2000" dirty="0"/>
                <a:t>태양과 행성을</a:t>
              </a:r>
              <a:endParaRPr lang="en-US" altLang="ko-KR" sz="2000" dirty="0"/>
            </a:p>
            <a:p>
              <a:r>
                <a:rPr lang="ko-KR" altLang="en-US" sz="2000" dirty="0"/>
                <a:t>조사할 수 있어요</a:t>
              </a:r>
              <a:r>
                <a:rPr lang="en-US" altLang="ko-KR" sz="2000" dirty="0"/>
                <a:t>.</a:t>
              </a:r>
              <a:endParaRPr lang="ko-KR" altLang="en-US" sz="2000" dirty="0"/>
            </a:p>
          </p:txBody>
        </p:sp>
      </p:grpSp>
      <p:grpSp>
        <p:nvGrpSpPr>
          <p:cNvPr id="35" name="그룹 34">
            <a:extLst>
              <a:ext uri="{FF2B5EF4-FFF2-40B4-BE49-F238E27FC236}">
                <a16:creationId xmlns:a16="http://schemas.microsoft.com/office/drawing/2014/main" id="{C7E113A8-8C79-DF58-A02D-1CC9BFB2C967}"/>
              </a:ext>
            </a:extLst>
          </p:cNvPr>
          <p:cNvGrpSpPr/>
          <p:nvPr/>
        </p:nvGrpSpPr>
        <p:grpSpPr>
          <a:xfrm>
            <a:off x="8230570" y="3797326"/>
            <a:ext cx="2927700" cy="1186840"/>
            <a:chOff x="1259325" y="3164722"/>
            <a:chExt cx="2648519" cy="871200"/>
          </a:xfrm>
        </p:grpSpPr>
        <p:sp>
          <p:nvSpPr>
            <p:cNvPr id="36" name="사각형: 둥근 모서리 35">
              <a:extLst>
                <a:ext uri="{FF2B5EF4-FFF2-40B4-BE49-F238E27FC236}">
                  <a16:creationId xmlns:a16="http://schemas.microsoft.com/office/drawing/2014/main" id="{F325F9EB-6CA5-0E50-75AE-9C3B69027546}"/>
                </a:ext>
              </a:extLst>
            </p:cNvPr>
            <p:cNvSpPr/>
            <p:nvPr/>
          </p:nvSpPr>
          <p:spPr>
            <a:xfrm>
              <a:off x="2080081" y="3164722"/>
              <a:ext cx="720000" cy="871200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3284540F-7919-DB5B-557F-DFD3EF2C3A96}"/>
                </a:ext>
              </a:extLst>
            </p:cNvPr>
            <p:cNvSpPr txBox="1"/>
            <p:nvPr/>
          </p:nvSpPr>
          <p:spPr>
            <a:xfrm flipH="1">
              <a:off x="1259325" y="3171165"/>
              <a:ext cx="2648519" cy="745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algn="ctr">
                <a:defRPr b="1">
                  <a:latin typeface="+mn-ea"/>
                </a:defRPr>
              </a:lvl1pPr>
            </a:lstStyle>
            <a:p>
              <a:r>
                <a:rPr lang="ko-KR" altLang="en-US" sz="2000" spc="-150" dirty="0"/>
                <a:t>별의 정의를 알고</a:t>
              </a:r>
              <a:r>
                <a:rPr lang="en-US" altLang="ko-KR" sz="2000" spc="-150" dirty="0"/>
                <a:t>,</a:t>
              </a:r>
            </a:p>
            <a:p>
              <a:r>
                <a:rPr lang="ko-KR" altLang="en-US" sz="2000" spc="-150" dirty="0"/>
                <a:t>북극성 주변의 별자리를</a:t>
              </a:r>
              <a:endParaRPr lang="en-US" altLang="ko-KR" sz="2000" spc="-150" dirty="0"/>
            </a:p>
            <a:p>
              <a:r>
                <a:rPr lang="ko-KR" altLang="en-US" sz="2000" spc="-150" dirty="0"/>
                <a:t>관찰할 수 있어요</a:t>
              </a:r>
              <a:r>
                <a:rPr lang="en-US" altLang="ko-KR" sz="2000" spc="-150" dirty="0"/>
                <a:t>.</a:t>
              </a:r>
              <a:endParaRPr lang="ko-KR" altLang="en-US" sz="2000" spc="-150" dirty="0"/>
            </a:p>
          </p:txBody>
        </p:sp>
      </p:grpSp>
    </p:spTree>
    <p:extLst>
      <p:ext uri="{BB962C8B-B14F-4D97-AF65-F5344CB8AC3E}">
        <p14:creationId xmlns:p14="http://schemas.microsoft.com/office/powerpoint/2010/main" val="120832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원, 다채로움, 스크린샷, 하트이(가) 표시된 사진&#10;&#10;자동 생성된 설명">
            <a:extLst>
              <a:ext uri="{FF2B5EF4-FFF2-40B4-BE49-F238E27FC236}">
                <a16:creationId xmlns:a16="http://schemas.microsoft.com/office/drawing/2014/main" id="{7B1944E9-5799-C3B4-B6EC-624BB17832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5601" y="3705001"/>
            <a:ext cx="540000" cy="540000"/>
          </a:xfrm>
          <a:prstGeom prst="rect">
            <a:avLst/>
          </a:prstGeom>
        </p:spPr>
      </p:pic>
      <p:sp>
        <p:nvSpPr>
          <p:cNvPr id="75" name="TextBox 74">
            <a:extLst>
              <a:ext uri="{FF2B5EF4-FFF2-40B4-BE49-F238E27FC236}">
                <a16:creationId xmlns:a16="http://schemas.microsoft.com/office/drawing/2014/main" id="{8D52517C-115D-42B8-BE28-F4D2D24D625A}"/>
              </a:ext>
            </a:extLst>
          </p:cNvPr>
          <p:cNvSpPr txBox="1"/>
          <p:nvPr/>
        </p:nvSpPr>
        <p:spPr>
          <a:xfrm>
            <a:off x="2026412" y="3452262"/>
            <a:ext cx="8081058" cy="120032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ko-KR" altLang="en-US" sz="3600" b="1" dirty="0">
                <a:solidFill>
                  <a:srgbClr val="DF1956"/>
                </a:solidFill>
              </a:rPr>
              <a:t>여러 날 동안 달의 모양을 관찰했을 때</a:t>
            </a:r>
            <a:endParaRPr lang="en-US" altLang="ko-KR" sz="3600" b="1" dirty="0">
              <a:solidFill>
                <a:srgbClr val="DF1956"/>
              </a:solidFill>
            </a:endParaRPr>
          </a:p>
          <a:p>
            <a:pPr algn="ctr"/>
            <a:r>
              <a:rPr lang="ko-KR" altLang="en-US" sz="3600" b="1" dirty="0">
                <a:solidFill>
                  <a:srgbClr val="DF1956"/>
                </a:solidFill>
              </a:rPr>
              <a:t>달의 모습이 어떻게 변하는지</a:t>
            </a:r>
          </a:p>
        </p:txBody>
      </p:sp>
      <p:grpSp>
        <p:nvGrpSpPr>
          <p:cNvPr id="12" name="object 26">
            <a:extLst>
              <a:ext uri="{FF2B5EF4-FFF2-40B4-BE49-F238E27FC236}">
                <a16:creationId xmlns:a16="http://schemas.microsoft.com/office/drawing/2014/main" id="{4F2B5B5B-2311-8B32-69FC-A5FBA77581FA}"/>
              </a:ext>
            </a:extLst>
          </p:cNvPr>
          <p:cNvGrpSpPr/>
          <p:nvPr/>
        </p:nvGrpSpPr>
        <p:grpSpPr>
          <a:xfrm>
            <a:off x="533790" y="3704946"/>
            <a:ext cx="343093" cy="685800"/>
            <a:chOff x="879554" y="6565245"/>
            <a:chExt cx="565785" cy="1130935"/>
          </a:xfrm>
        </p:grpSpPr>
        <p:sp>
          <p:nvSpPr>
            <p:cNvPr id="16" name="object 27">
              <a:extLst>
                <a:ext uri="{FF2B5EF4-FFF2-40B4-BE49-F238E27FC236}">
                  <a16:creationId xmlns:a16="http://schemas.microsoft.com/office/drawing/2014/main" id="{FDD8AC11-7C37-EBD8-0255-3E1CE39F1E09}"/>
                </a:ext>
              </a:extLst>
            </p:cNvPr>
            <p:cNvSpPr/>
            <p:nvPr/>
          </p:nvSpPr>
          <p:spPr>
            <a:xfrm>
              <a:off x="879554" y="6565245"/>
              <a:ext cx="565785" cy="1130935"/>
            </a:xfrm>
            <a:custGeom>
              <a:avLst/>
              <a:gdLst/>
              <a:ahLst/>
              <a:cxnLst/>
              <a:rect l="l" t="t" r="r" b="b"/>
              <a:pathLst>
                <a:path w="565785" h="1130934">
                  <a:moveTo>
                    <a:pt x="0" y="0"/>
                  </a:moveTo>
                  <a:lnTo>
                    <a:pt x="0" y="1130855"/>
                  </a:lnTo>
                  <a:lnTo>
                    <a:pt x="49716" y="1128667"/>
                  </a:lnTo>
                  <a:lnTo>
                    <a:pt x="98716" y="1122173"/>
                  </a:lnTo>
                  <a:lnTo>
                    <a:pt x="146741" y="1111483"/>
                  </a:lnTo>
                  <a:lnTo>
                    <a:pt x="193530" y="1096704"/>
                  </a:lnTo>
                  <a:lnTo>
                    <a:pt x="238822" y="1077943"/>
                  </a:lnTo>
                  <a:lnTo>
                    <a:pt x="282357" y="1055309"/>
                  </a:lnTo>
                  <a:lnTo>
                    <a:pt x="323875" y="1028910"/>
                  </a:lnTo>
                  <a:lnTo>
                    <a:pt x="363115" y="998852"/>
                  </a:lnTo>
                  <a:lnTo>
                    <a:pt x="399817" y="965245"/>
                  </a:lnTo>
                  <a:lnTo>
                    <a:pt x="433424" y="928543"/>
                  </a:lnTo>
                  <a:lnTo>
                    <a:pt x="463482" y="889303"/>
                  </a:lnTo>
                  <a:lnTo>
                    <a:pt x="489881" y="847785"/>
                  </a:lnTo>
                  <a:lnTo>
                    <a:pt x="512515" y="804250"/>
                  </a:lnTo>
                  <a:lnTo>
                    <a:pt x="531276" y="758958"/>
                  </a:lnTo>
                  <a:lnTo>
                    <a:pt x="546055" y="712169"/>
                  </a:lnTo>
                  <a:lnTo>
                    <a:pt x="556746" y="664144"/>
                  </a:lnTo>
                  <a:lnTo>
                    <a:pt x="563239" y="615143"/>
                  </a:lnTo>
                  <a:lnTo>
                    <a:pt x="565427" y="565427"/>
                  </a:lnTo>
                  <a:lnTo>
                    <a:pt x="563239" y="515711"/>
                  </a:lnTo>
                  <a:lnTo>
                    <a:pt x="556746" y="466711"/>
                  </a:lnTo>
                  <a:lnTo>
                    <a:pt x="546056" y="418686"/>
                  </a:lnTo>
                  <a:lnTo>
                    <a:pt x="531276" y="371897"/>
                  </a:lnTo>
                  <a:lnTo>
                    <a:pt x="512516" y="326605"/>
                  </a:lnTo>
                  <a:lnTo>
                    <a:pt x="489881" y="283070"/>
                  </a:lnTo>
                  <a:lnTo>
                    <a:pt x="463482" y="241552"/>
                  </a:lnTo>
                  <a:lnTo>
                    <a:pt x="433425" y="202311"/>
                  </a:lnTo>
                  <a:lnTo>
                    <a:pt x="399817" y="165610"/>
                  </a:lnTo>
                  <a:lnTo>
                    <a:pt x="363115" y="132002"/>
                  </a:lnTo>
                  <a:lnTo>
                    <a:pt x="323875" y="101945"/>
                  </a:lnTo>
                  <a:lnTo>
                    <a:pt x="282357" y="75545"/>
                  </a:lnTo>
                  <a:lnTo>
                    <a:pt x="238822" y="52911"/>
                  </a:lnTo>
                  <a:lnTo>
                    <a:pt x="193530" y="34151"/>
                  </a:lnTo>
                  <a:lnTo>
                    <a:pt x="146741" y="19371"/>
                  </a:lnTo>
                  <a:lnTo>
                    <a:pt x="98716" y="8681"/>
                  </a:lnTo>
                  <a:lnTo>
                    <a:pt x="49716" y="2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D59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7" name="object 28">
              <a:extLst>
                <a:ext uri="{FF2B5EF4-FFF2-40B4-BE49-F238E27FC236}">
                  <a16:creationId xmlns:a16="http://schemas.microsoft.com/office/drawing/2014/main" id="{94C0C478-0C6E-B43F-965C-6659D5997C7C}"/>
                </a:ext>
              </a:extLst>
            </p:cNvPr>
            <p:cNvSpPr/>
            <p:nvPr/>
          </p:nvSpPr>
          <p:spPr>
            <a:xfrm>
              <a:off x="950595" y="6886816"/>
              <a:ext cx="307340" cy="473075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286142" y="20621"/>
                  </a:moveTo>
                  <a:lnTo>
                    <a:pt x="262851" y="5155"/>
                  </a:lnTo>
                  <a:lnTo>
                    <a:pt x="236357" y="0"/>
                  </a:lnTo>
                  <a:lnTo>
                    <a:pt x="209863" y="5155"/>
                  </a:lnTo>
                  <a:lnTo>
                    <a:pt x="186572" y="20621"/>
                  </a:lnTo>
                  <a:lnTo>
                    <a:pt x="20621" y="186571"/>
                  </a:lnTo>
                  <a:lnTo>
                    <a:pt x="5155" y="209862"/>
                  </a:lnTo>
                  <a:lnTo>
                    <a:pt x="0" y="236356"/>
                  </a:lnTo>
                  <a:lnTo>
                    <a:pt x="5155" y="262850"/>
                  </a:lnTo>
                  <a:lnTo>
                    <a:pt x="20621" y="286141"/>
                  </a:lnTo>
                  <a:lnTo>
                    <a:pt x="186571" y="452091"/>
                  </a:lnTo>
                  <a:lnTo>
                    <a:pt x="209862" y="467557"/>
                  </a:lnTo>
                  <a:lnTo>
                    <a:pt x="236356" y="472712"/>
                  </a:lnTo>
                  <a:lnTo>
                    <a:pt x="262850" y="467557"/>
                  </a:lnTo>
                  <a:lnTo>
                    <a:pt x="286141" y="452091"/>
                  </a:lnTo>
                  <a:lnTo>
                    <a:pt x="301607" y="428800"/>
                  </a:lnTo>
                  <a:lnTo>
                    <a:pt x="306763" y="402306"/>
                  </a:lnTo>
                  <a:lnTo>
                    <a:pt x="301607" y="375812"/>
                  </a:lnTo>
                  <a:lnTo>
                    <a:pt x="286141" y="352521"/>
                  </a:lnTo>
                  <a:lnTo>
                    <a:pt x="169977" y="236357"/>
                  </a:lnTo>
                  <a:lnTo>
                    <a:pt x="286142" y="120191"/>
                  </a:lnTo>
                  <a:lnTo>
                    <a:pt x="301609" y="96900"/>
                  </a:lnTo>
                  <a:lnTo>
                    <a:pt x="306764" y="70406"/>
                  </a:lnTo>
                  <a:lnTo>
                    <a:pt x="301609" y="43912"/>
                  </a:lnTo>
                  <a:lnTo>
                    <a:pt x="286142" y="20621"/>
                  </a:lnTo>
                  <a:close/>
                </a:path>
              </a:pathLst>
            </a:custGeom>
            <a:solidFill>
              <a:srgbClr val="FFAA52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grpSp>
        <p:nvGrpSpPr>
          <p:cNvPr id="13" name="object 32">
            <a:extLst>
              <a:ext uri="{FF2B5EF4-FFF2-40B4-BE49-F238E27FC236}">
                <a16:creationId xmlns:a16="http://schemas.microsoft.com/office/drawing/2014/main" id="{A7087AC6-5226-0700-E613-6620209C7EE5}"/>
              </a:ext>
            </a:extLst>
          </p:cNvPr>
          <p:cNvGrpSpPr/>
          <p:nvPr/>
        </p:nvGrpSpPr>
        <p:grpSpPr>
          <a:xfrm>
            <a:off x="11315334" y="3704946"/>
            <a:ext cx="343093" cy="685800"/>
            <a:chOff x="18659118" y="6565245"/>
            <a:chExt cx="565785" cy="1130935"/>
          </a:xfrm>
        </p:grpSpPr>
        <p:sp>
          <p:nvSpPr>
            <p:cNvPr id="14" name="object 33">
              <a:extLst>
                <a:ext uri="{FF2B5EF4-FFF2-40B4-BE49-F238E27FC236}">
                  <a16:creationId xmlns:a16="http://schemas.microsoft.com/office/drawing/2014/main" id="{BC6A0419-C898-D568-AE9F-A2C52941E297}"/>
                </a:ext>
              </a:extLst>
            </p:cNvPr>
            <p:cNvSpPr/>
            <p:nvPr/>
          </p:nvSpPr>
          <p:spPr>
            <a:xfrm>
              <a:off x="18659118" y="6565245"/>
              <a:ext cx="565785" cy="1130935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1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FFDD59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15" name="object 34">
              <a:extLst>
                <a:ext uri="{FF2B5EF4-FFF2-40B4-BE49-F238E27FC236}">
                  <a16:creationId xmlns:a16="http://schemas.microsoft.com/office/drawing/2014/main" id="{DE9FDF3D-7CA9-E382-108A-D7323F61BAF1}"/>
                </a:ext>
              </a:extLst>
            </p:cNvPr>
            <p:cNvSpPr/>
            <p:nvPr/>
          </p:nvSpPr>
          <p:spPr>
            <a:xfrm>
              <a:off x="18846740" y="6886816"/>
              <a:ext cx="307340" cy="473075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20621" y="20621"/>
                  </a:moveTo>
                  <a:lnTo>
                    <a:pt x="43912" y="5155"/>
                  </a:lnTo>
                  <a:lnTo>
                    <a:pt x="70406" y="0"/>
                  </a:lnTo>
                  <a:lnTo>
                    <a:pt x="96900" y="5155"/>
                  </a:lnTo>
                  <a:lnTo>
                    <a:pt x="120191" y="20621"/>
                  </a:lnTo>
                  <a:lnTo>
                    <a:pt x="286142" y="186571"/>
                  </a:lnTo>
                  <a:lnTo>
                    <a:pt x="301609" y="209862"/>
                  </a:lnTo>
                  <a:lnTo>
                    <a:pt x="306764" y="236356"/>
                  </a:lnTo>
                  <a:lnTo>
                    <a:pt x="301609" y="262850"/>
                  </a:lnTo>
                  <a:lnTo>
                    <a:pt x="286142" y="286141"/>
                  </a:lnTo>
                  <a:lnTo>
                    <a:pt x="120192" y="452091"/>
                  </a:lnTo>
                  <a:lnTo>
                    <a:pt x="96902" y="467557"/>
                  </a:lnTo>
                  <a:lnTo>
                    <a:pt x="70408" y="472712"/>
                  </a:lnTo>
                  <a:lnTo>
                    <a:pt x="43913" y="467557"/>
                  </a:lnTo>
                  <a:lnTo>
                    <a:pt x="20623" y="452091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2"/>
                  </a:lnTo>
                  <a:lnTo>
                    <a:pt x="20623" y="352521"/>
                  </a:lnTo>
                  <a:lnTo>
                    <a:pt x="136787" y="236357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close/>
                </a:path>
              </a:pathLst>
            </a:custGeom>
            <a:solidFill>
              <a:srgbClr val="FFAA52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C433DE08-EF75-5C57-5707-608C39971739}"/>
              </a:ext>
            </a:extLst>
          </p:cNvPr>
          <p:cNvSpPr txBox="1"/>
          <p:nvPr/>
        </p:nvSpPr>
        <p:spPr>
          <a:xfrm>
            <a:off x="964630" y="1094534"/>
            <a:ext cx="8021107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r>
              <a:rPr lang="ko-KR" altLang="en-US" sz="3000" dirty="0"/>
              <a:t>이 단원에서는 </a:t>
            </a:r>
            <a:r>
              <a:rPr lang="ko-KR" altLang="en-US" sz="3400" dirty="0">
                <a:solidFill>
                  <a:srgbClr val="007954"/>
                </a:solidFill>
              </a:rPr>
              <a:t>밤하늘 관찰</a:t>
            </a:r>
            <a:r>
              <a:rPr lang="ko-KR" altLang="en-US" sz="3000" dirty="0"/>
              <a:t>을 배울 거예요</a:t>
            </a:r>
            <a:r>
              <a:rPr lang="en-US" altLang="ko-KR" sz="3000" dirty="0"/>
              <a:t>.</a:t>
            </a:r>
            <a:endParaRPr lang="ko-KR" altLang="en-US" sz="3000" dirty="0"/>
          </a:p>
        </p:txBody>
      </p:sp>
      <p:pic>
        <p:nvPicPr>
          <p:cNvPr id="4" name="그림 3" descr="클립아트, 그래픽, 만화 영화, 이모티콘이(가) 표시된 사진&#10;&#10;자동 생성된 설명">
            <a:extLst>
              <a:ext uri="{FF2B5EF4-FFF2-40B4-BE49-F238E27FC236}">
                <a16:creationId xmlns:a16="http://schemas.microsoft.com/office/drawing/2014/main" id="{C34D4E0D-F375-75D3-B721-1B2B5ED83E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6000" y="1947600"/>
            <a:ext cx="1688903" cy="17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255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>
            <a:extLst>
              <a:ext uri="{FF2B5EF4-FFF2-40B4-BE49-F238E27FC236}">
                <a16:creationId xmlns:a16="http://schemas.microsoft.com/office/drawing/2014/main" id="{CEF531B5-5738-FE97-67DA-C8C082D7A50D}"/>
              </a:ext>
            </a:extLst>
          </p:cNvPr>
          <p:cNvSpPr txBox="1"/>
          <p:nvPr/>
        </p:nvSpPr>
        <p:spPr>
          <a:xfrm>
            <a:off x="2417273" y="2552848"/>
            <a:ext cx="509710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400" b="1" spc="-150" dirty="0">
                <a:solidFill>
                  <a:srgbClr val="007954"/>
                </a:solidFill>
                <a:latin typeface="+mn-ea"/>
              </a:rPr>
              <a:t>달의 모양과 표면</a:t>
            </a:r>
            <a:r>
              <a:rPr lang="ko-KR" altLang="en-US" sz="4400" b="1" spc="-150" dirty="0">
                <a:latin typeface="+mn-ea"/>
              </a:rPr>
              <a:t>을 관찰해 볼까요</a:t>
            </a:r>
            <a:r>
              <a:rPr lang="en-US" altLang="ko-KR" sz="4400" b="1" spc="-150" dirty="0">
                <a:latin typeface="+mn-ea"/>
              </a:rPr>
              <a:t>?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88C2F57-1E68-7545-EB95-069910F40CC7}"/>
              </a:ext>
            </a:extLst>
          </p:cNvPr>
          <p:cNvSpPr txBox="1"/>
          <p:nvPr/>
        </p:nvSpPr>
        <p:spPr>
          <a:xfrm>
            <a:off x="2470086" y="4171788"/>
            <a:ext cx="38731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다음 시간에 알아보아요</a:t>
            </a:r>
            <a:r>
              <a:rPr lang="en-US" altLang="ko-KR" sz="2800" b="1" spc="-150" dirty="0">
                <a:latin typeface="+mn-ea"/>
              </a:rPr>
              <a:t>.</a:t>
            </a:r>
            <a:endParaRPr lang="ko-KR" altLang="en-US" sz="2800" b="1" spc="-150" dirty="0">
              <a:latin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33979F3-1AD1-A1C4-374A-E3BEF59ADE5D}"/>
              </a:ext>
            </a:extLst>
          </p:cNvPr>
          <p:cNvSpPr txBox="1"/>
          <p:nvPr/>
        </p:nvSpPr>
        <p:spPr>
          <a:xfrm>
            <a:off x="1031105" y="1332847"/>
            <a:ext cx="102995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ko-KR" altLang="en-US" sz="3600" b="1">
                <a:latin typeface="+mn-ea"/>
              </a:rPr>
              <a:t>밤하늘 </a:t>
            </a:r>
            <a:r>
              <a:rPr lang="ko-KR" altLang="en-US" sz="3600" b="1" dirty="0">
                <a:latin typeface="+mn-ea"/>
              </a:rPr>
              <a:t>그림 퍼즐을 맞추고 밤하늘 그림에 관해 이야기하며 </a:t>
            </a:r>
            <a:r>
              <a:rPr lang="ko-KR" altLang="en-US" sz="3600" b="1" dirty="0">
                <a:solidFill>
                  <a:srgbClr val="007954"/>
                </a:solidFill>
                <a:latin typeface="+mn-ea"/>
              </a:rPr>
              <a:t>밤하늘 관찰</a:t>
            </a:r>
            <a:r>
              <a:rPr lang="ko-KR" altLang="en-US" sz="3600" b="1" dirty="0">
                <a:latin typeface="+mn-ea"/>
              </a:rPr>
              <a:t>에 </a:t>
            </a:r>
            <a:r>
              <a:rPr lang="ko-KR" altLang="en-US" sz="3600" b="1" dirty="0">
                <a:solidFill>
                  <a:srgbClr val="007954"/>
                </a:solidFill>
                <a:latin typeface="+mn-ea"/>
              </a:rPr>
              <a:t>흥미</a:t>
            </a:r>
            <a:r>
              <a:rPr lang="ko-KR" altLang="en-US" sz="3600" b="1" dirty="0">
                <a:latin typeface="+mn-ea"/>
              </a:rPr>
              <a:t>와</a:t>
            </a:r>
            <a:r>
              <a:rPr lang="ko-KR" altLang="en-US" sz="3600" b="1" dirty="0">
                <a:solidFill>
                  <a:srgbClr val="007954"/>
                </a:solidFill>
                <a:latin typeface="+mn-ea"/>
              </a:rPr>
              <a:t> 호기심</a:t>
            </a:r>
            <a:r>
              <a:rPr lang="ko-KR" altLang="en-US" sz="3600" b="1" dirty="0">
                <a:latin typeface="+mn-ea"/>
              </a:rPr>
              <a:t>을 가집니다</a:t>
            </a:r>
            <a:r>
              <a:rPr lang="en-US" altLang="ko-KR" sz="3600" b="1" dirty="0">
                <a:latin typeface="+mn-ea"/>
              </a:rPr>
              <a:t>.</a:t>
            </a:r>
            <a:endParaRPr lang="ko-KR" altLang="en-US" sz="36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115488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만화 영화, 애니메이션, 클립아트이(가) 표시된 사진&#10;&#10;자동 생성된 설명">
            <a:extLst>
              <a:ext uri="{FF2B5EF4-FFF2-40B4-BE49-F238E27FC236}">
                <a16:creationId xmlns:a16="http://schemas.microsoft.com/office/drawing/2014/main" id="{EB663F7A-B649-D142-4C6A-427227273F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116" y="1645348"/>
            <a:ext cx="7680000" cy="4320000"/>
          </a:xfrm>
          <a:prstGeom prst="rect">
            <a:avLst/>
          </a:prstGeom>
        </p:spPr>
      </p:pic>
      <p:sp>
        <p:nvSpPr>
          <p:cNvPr id="87" name="TextBox 86">
            <a:extLst>
              <a:ext uri="{FF2B5EF4-FFF2-40B4-BE49-F238E27FC236}">
                <a16:creationId xmlns:a16="http://schemas.microsoft.com/office/drawing/2014/main" id="{75B272F0-8015-D119-ADF3-520238B95420}"/>
              </a:ext>
            </a:extLst>
          </p:cNvPr>
          <p:cNvSpPr txBox="1"/>
          <p:nvPr/>
        </p:nvSpPr>
        <p:spPr>
          <a:xfrm>
            <a:off x="3017477" y="506190"/>
            <a:ext cx="502092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600" b="1" dirty="0"/>
              <a:t>밤하늘에 보이는 것은 무엇일까</a:t>
            </a:r>
            <a:r>
              <a:rPr lang="en-US" altLang="ko-KR" sz="2600" b="1" dirty="0"/>
              <a:t>?</a:t>
            </a:r>
            <a:endParaRPr lang="ko-KR" altLang="en-US" sz="2600" b="1" dirty="0"/>
          </a:p>
        </p:txBody>
      </p:sp>
      <p:pic>
        <p:nvPicPr>
          <p:cNvPr id="3" name="그림 2">
            <a:hlinkClick r:id="rId3" action="ppaction://hlinkfile"/>
            <a:extLst>
              <a:ext uri="{FF2B5EF4-FFF2-40B4-BE49-F238E27FC236}">
                <a16:creationId xmlns:a16="http://schemas.microsoft.com/office/drawing/2014/main" id="{4B32CFD8-6A4A-744A-ED9F-600AB6499C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116" y="3085348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894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hlinkClick r:id="rId3" action="ppaction://hlinkfile"/>
            <a:extLst>
              <a:ext uri="{FF2B5EF4-FFF2-40B4-BE49-F238E27FC236}">
                <a16:creationId xmlns:a16="http://schemas.microsoft.com/office/drawing/2014/main" id="{5DC49065-FB62-5C7E-BC3D-5F07FA1E8965}"/>
              </a:ext>
            </a:extLst>
          </p:cNvPr>
          <p:cNvSpPr/>
          <p:nvPr/>
        </p:nvSpPr>
        <p:spPr>
          <a:xfrm>
            <a:off x="1026367" y="5371227"/>
            <a:ext cx="709127" cy="55983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 descr="폰트, 그래픽, 스크린샷, 디자인이(가) 표시된 사진&#10;&#10;자동 생성된 설명">
            <a:extLst>
              <a:ext uri="{FF2B5EF4-FFF2-40B4-BE49-F238E27FC236}">
                <a16:creationId xmlns:a16="http://schemas.microsoft.com/office/drawing/2014/main" id="{455B0386-0FF6-B143-D17E-3989344EC6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600" y="2721600"/>
            <a:ext cx="4491162" cy="1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0476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E783461-7B5C-9192-3BBC-21853E922751}"/>
              </a:ext>
            </a:extLst>
          </p:cNvPr>
          <p:cNvSpPr txBox="1"/>
          <p:nvPr/>
        </p:nvSpPr>
        <p:spPr>
          <a:xfrm>
            <a:off x="1502664" y="433972"/>
            <a:ext cx="5800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60" dirty="0">
                <a:solidFill>
                  <a:schemeClr val="bg1"/>
                </a:solidFill>
                <a:latin typeface="+mn-ea"/>
              </a:rPr>
              <a:t>밤하늘 그림 퍼즐을 맞춰 보자</a:t>
            </a:r>
            <a:r>
              <a:rPr lang="en-US" altLang="ko-KR" sz="2800" b="1" spc="-60" dirty="0">
                <a:solidFill>
                  <a:schemeClr val="bg1"/>
                </a:solidFill>
                <a:latin typeface="+mn-ea"/>
              </a:rPr>
              <a:t>!</a:t>
            </a:r>
            <a:endParaRPr lang="ko-KR" altLang="en-US" sz="2800" b="1" spc="-6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A4EDA20-C1A2-91B0-E137-3131DF988841}"/>
              </a:ext>
            </a:extLst>
          </p:cNvPr>
          <p:cNvSpPr txBox="1"/>
          <p:nvPr/>
        </p:nvSpPr>
        <p:spPr>
          <a:xfrm>
            <a:off x="1571931" y="1967270"/>
            <a:ext cx="78768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ko-KR" altLang="en-US" sz="2800" b="1" spc="30" dirty="0">
                <a:latin typeface="+mn-ea"/>
              </a:rPr>
              <a:t>밤하늘 그림 퍼즐</a:t>
            </a:r>
            <a:r>
              <a:rPr lang="en-US" altLang="ko-KR" sz="2800" b="1" spc="30" dirty="0">
                <a:latin typeface="+mn-ea"/>
              </a:rPr>
              <a:t>(『</a:t>
            </a:r>
            <a:r>
              <a:rPr lang="ko-KR" altLang="en-US" sz="2800" b="1" spc="30" dirty="0">
                <a:latin typeface="+mn-ea"/>
              </a:rPr>
              <a:t>과학</a:t>
            </a:r>
            <a:r>
              <a:rPr lang="en-US" altLang="ko-KR" sz="2800" b="1" spc="30" dirty="0">
                <a:latin typeface="+mn-ea"/>
              </a:rPr>
              <a:t>』 </a:t>
            </a:r>
            <a:r>
              <a:rPr lang="ko-KR" altLang="en-US" sz="2800" b="1" spc="30" dirty="0">
                <a:latin typeface="+mn-ea"/>
              </a:rPr>
              <a:t>꾸러미 ②</a:t>
            </a:r>
            <a:r>
              <a:rPr lang="en-US" altLang="ko-KR" sz="2800" b="1" spc="30" dirty="0">
                <a:latin typeface="+mn-ea"/>
              </a:rPr>
              <a:t>)</a:t>
            </a:r>
            <a:endParaRPr lang="ko-KR" altLang="en-US" sz="2800" b="1" spc="30" dirty="0">
              <a:latin typeface="+mn-e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597972C-1F24-F8B0-99F7-D4466F0B3CD7}"/>
              </a:ext>
            </a:extLst>
          </p:cNvPr>
          <p:cNvSpPr txBox="1"/>
          <p:nvPr/>
        </p:nvSpPr>
        <p:spPr>
          <a:xfrm>
            <a:off x="1571931" y="3050368"/>
            <a:ext cx="4321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ko-KR" altLang="en-US" sz="2800" b="1" spc="30" dirty="0">
                <a:latin typeface="+mn-ea"/>
              </a:rPr>
              <a:t>흰 종이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5E11A4-6351-34B0-0FA8-333DC5225325}"/>
              </a:ext>
            </a:extLst>
          </p:cNvPr>
          <p:cNvSpPr txBox="1"/>
          <p:nvPr/>
        </p:nvSpPr>
        <p:spPr>
          <a:xfrm>
            <a:off x="1571931" y="4137364"/>
            <a:ext cx="4321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ko-KR" altLang="en-US" sz="2800" b="1" spc="30" dirty="0">
                <a:latin typeface="+mn-ea"/>
              </a:rPr>
              <a:t>풀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F934E280-620D-8C69-5619-EF898772DE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60829" y="2002127"/>
            <a:ext cx="420320" cy="451688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5FCF8DD7-2D20-9EA0-8C6E-615486389E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60829" y="3067010"/>
            <a:ext cx="420320" cy="451688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BABBFF43-B0A8-7C8A-1D4C-32EB991068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60829" y="4140472"/>
            <a:ext cx="420320" cy="451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6238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692213AE-D456-4A18-BCCC-0FD2485B6DB3}"/>
              </a:ext>
            </a:extLst>
          </p:cNvPr>
          <p:cNvSpPr txBox="1"/>
          <p:nvPr/>
        </p:nvSpPr>
        <p:spPr>
          <a:xfrm>
            <a:off x="1478619" y="1850104"/>
            <a:ext cx="9407095" cy="1145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ko-KR" altLang="en-US" sz="3000" b="1" spc="-300" dirty="0">
                <a:effectLst/>
              </a:rPr>
              <a:t>밤하늘 그림 퍼즐 중 하나를 선택해 뜯어낸 뒤</a:t>
            </a:r>
            <a:r>
              <a:rPr lang="en-US" altLang="ko-KR" sz="3000" b="1" spc="-300" dirty="0">
                <a:effectLst/>
              </a:rPr>
              <a:t>, </a:t>
            </a:r>
            <a:r>
              <a:rPr lang="ko-KR" altLang="en-US" sz="3000" b="1" spc="-300" dirty="0">
                <a:effectLst/>
              </a:rPr>
              <a:t>자신의 퍼즐 조각과 친구의 퍼즐 조각을 섞습니다</a:t>
            </a:r>
            <a:r>
              <a:rPr lang="en-US" altLang="ko-KR" sz="3000" b="1" spc="-300" dirty="0">
                <a:effectLst/>
              </a:rPr>
              <a:t>.</a:t>
            </a:r>
            <a:endParaRPr lang="ko-KR" altLang="en-US" sz="3000" b="1" spc="-300" dirty="0">
              <a:latin typeface="+mn-ea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B10BE9A-6FF0-4AD3-AC2B-0E4A312BEA65}"/>
              </a:ext>
            </a:extLst>
          </p:cNvPr>
          <p:cNvSpPr txBox="1"/>
          <p:nvPr/>
        </p:nvSpPr>
        <p:spPr>
          <a:xfrm>
            <a:off x="971488" y="1882762"/>
            <a:ext cx="5161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3000" b="1" spc="30" dirty="0">
                <a:ea typeface="Noto Sans CJK KR Bold" panose="020B0800000000000000" pitchFamily="34" charset="-127"/>
              </a:rPr>
              <a:t>1.</a:t>
            </a:r>
            <a:endParaRPr lang="ko-KR" altLang="en-US" sz="3000" b="1" spc="30" dirty="0">
              <a:ea typeface="Noto Sans CJK KR Bold" panose="020B0800000000000000" pitchFamily="34" charset="-127"/>
            </a:endParaRPr>
          </a:p>
        </p:txBody>
      </p:sp>
      <p:pic>
        <p:nvPicPr>
          <p:cNvPr id="31" name="그림 30" descr="텍스트, 인간의 얼굴, 만화 영화, 아동 미술이(가) 표시된 사진&#10;&#10;자동 생성된 설명">
            <a:extLst>
              <a:ext uri="{FF2B5EF4-FFF2-40B4-BE49-F238E27FC236}">
                <a16:creationId xmlns:a16="http://schemas.microsoft.com/office/drawing/2014/main" id="{8F3C2A78-D4AD-C308-3D34-DA039C52D6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151" y="3410679"/>
            <a:ext cx="3467341" cy="269225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BD36CE7-09A3-1B25-B075-CE57D3E1B40A}"/>
              </a:ext>
            </a:extLst>
          </p:cNvPr>
          <p:cNvSpPr txBox="1"/>
          <p:nvPr/>
        </p:nvSpPr>
        <p:spPr>
          <a:xfrm>
            <a:off x="1502664" y="433972"/>
            <a:ext cx="5800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60" dirty="0">
                <a:solidFill>
                  <a:schemeClr val="bg1"/>
                </a:solidFill>
                <a:latin typeface="+mn-ea"/>
              </a:rPr>
              <a:t>밤하늘 그림 퍼즐을 맞춰 보자</a:t>
            </a:r>
            <a:r>
              <a:rPr lang="en-US" altLang="ko-KR" sz="2800" b="1" spc="-60" dirty="0">
                <a:solidFill>
                  <a:schemeClr val="bg1"/>
                </a:solidFill>
                <a:latin typeface="+mn-ea"/>
              </a:rPr>
              <a:t>!</a:t>
            </a:r>
            <a:endParaRPr lang="ko-KR" altLang="en-US" sz="2800" b="1" spc="-6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6" name="그림 5" descr="예술, 창작 예술, 국기이(가) 표시된 사진&#10;&#10;자동 생성된 설명">
            <a:extLst>
              <a:ext uri="{FF2B5EF4-FFF2-40B4-BE49-F238E27FC236}">
                <a16:creationId xmlns:a16="http://schemas.microsoft.com/office/drawing/2014/main" id="{57620F6F-45C6-13D4-8F94-690AF4A20B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121" y="3109666"/>
            <a:ext cx="10583562" cy="29973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FC97DC8-18C8-3EC4-F35F-CE28CEC8BCBD}"/>
              </a:ext>
            </a:extLst>
          </p:cNvPr>
          <p:cNvSpPr txBox="1"/>
          <p:nvPr/>
        </p:nvSpPr>
        <p:spPr>
          <a:xfrm>
            <a:off x="6585568" y="3166512"/>
            <a:ext cx="2276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spc="-150" dirty="0"/>
              <a:t>밤하늘 그림 퍼즐 조각</a:t>
            </a:r>
          </a:p>
        </p:txBody>
      </p:sp>
    </p:spTree>
    <p:extLst>
      <p:ext uri="{BB962C8B-B14F-4D97-AF65-F5344CB8AC3E}">
        <p14:creationId xmlns:p14="http://schemas.microsoft.com/office/powerpoint/2010/main" val="35145640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54736F21-ACDA-43DA-54CA-70336A2D174E}"/>
              </a:ext>
            </a:extLst>
          </p:cNvPr>
          <p:cNvSpPr txBox="1"/>
          <p:nvPr/>
        </p:nvSpPr>
        <p:spPr>
          <a:xfrm>
            <a:off x="1478620" y="1882762"/>
            <a:ext cx="95652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ko-KR" altLang="en-US" sz="3000" b="1" spc="-150" dirty="0">
                <a:latin typeface="+mn-ea"/>
              </a:rPr>
              <a:t>가위바위보를 해 퍼즐 조각을 가져올 순서를 정합니다</a:t>
            </a:r>
            <a:r>
              <a:rPr lang="en-US" altLang="ko-KR" sz="3000" b="1" spc="-150" dirty="0">
                <a:latin typeface="+mn-ea"/>
              </a:rPr>
              <a:t>.</a:t>
            </a:r>
            <a:endParaRPr lang="ko-KR" altLang="en-US" sz="3000" b="1" spc="-150" dirty="0">
              <a:latin typeface="+mn-e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AB35CF9-664F-8008-5743-A44BEACF1C0A}"/>
              </a:ext>
            </a:extLst>
          </p:cNvPr>
          <p:cNvSpPr txBox="1"/>
          <p:nvPr/>
        </p:nvSpPr>
        <p:spPr>
          <a:xfrm>
            <a:off x="971488" y="1882762"/>
            <a:ext cx="5161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3000" b="1" spc="30" dirty="0">
                <a:ea typeface="Noto Sans CJK KR Bold" panose="020B0800000000000000" pitchFamily="34" charset="-127"/>
              </a:rPr>
              <a:t>2.</a:t>
            </a:r>
            <a:endParaRPr lang="ko-KR" altLang="en-US" sz="3000" b="1" spc="30" dirty="0">
              <a:ea typeface="Noto Sans CJK KR Bold" panose="020B0800000000000000" pitchFamily="34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C2EC503-8477-10CB-42FC-93283AFE4634}"/>
              </a:ext>
            </a:extLst>
          </p:cNvPr>
          <p:cNvSpPr txBox="1"/>
          <p:nvPr/>
        </p:nvSpPr>
        <p:spPr>
          <a:xfrm>
            <a:off x="1502664" y="433972"/>
            <a:ext cx="5800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60" dirty="0">
                <a:solidFill>
                  <a:schemeClr val="bg1"/>
                </a:solidFill>
                <a:latin typeface="+mn-ea"/>
              </a:rPr>
              <a:t>밤하늘 그림 퍼즐을 맞춰 보자</a:t>
            </a:r>
            <a:r>
              <a:rPr lang="en-US" altLang="ko-KR" sz="2800" b="1" spc="-60" dirty="0">
                <a:solidFill>
                  <a:schemeClr val="bg1"/>
                </a:solidFill>
                <a:latin typeface="+mn-ea"/>
              </a:rPr>
              <a:t>!</a:t>
            </a:r>
            <a:endParaRPr lang="ko-KR" altLang="en-US" sz="2800" b="1" spc="-6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F0497255-74E6-7362-920D-1519BFE653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086" y="2511605"/>
            <a:ext cx="9111343" cy="3646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8853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77BEFFF0-9173-4479-BB5A-B2C34DD03A9D}"/>
              </a:ext>
            </a:extLst>
          </p:cNvPr>
          <p:cNvSpPr txBox="1"/>
          <p:nvPr/>
        </p:nvSpPr>
        <p:spPr>
          <a:xfrm>
            <a:off x="1478618" y="1850104"/>
            <a:ext cx="9581268" cy="1145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lnSpc>
                <a:spcPct val="120000"/>
              </a:lnSpc>
              <a:spcAft>
                <a:spcPts val="600"/>
              </a:spcAft>
              <a:defRPr sz="3000" b="1" spc="-300">
                <a:effectLst/>
              </a:defRPr>
            </a:lvl1pPr>
          </a:lstStyle>
          <a:p>
            <a:r>
              <a:rPr lang="ko-KR" altLang="en-US" spc="-150" dirty="0"/>
              <a:t>순서대로 퍼즐 조각을 가져와서 밤하늘 그림 퍼즐을 맞춥니다</a:t>
            </a:r>
            <a:r>
              <a:rPr lang="en-US" altLang="ko-KR" spc="-150" dirty="0"/>
              <a:t>.</a:t>
            </a:r>
            <a:endParaRPr lang="ko-KR" altLang="en-US" spc="-15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1B8E384-47B8-4DAE-8250-C04E822F7ADF}"/>
              </a:ext>
            </a:extLst>
          </p:cNvPr>
          <p:cNvSpPr txBox="1"/>
          <p:nvPr/>
        </p:nvSpPr>
        <p:spPr>
          <a:xfrm>
            <a:off x="971488" y="1882762"/>
            <a:ext cx="5161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3000" b="1" spc="30" dirty="0">
                <a:latin typeface="+mn-ea"/>
              </a:rPr>
              <a:t>3.</a:t>
            </a:r>
            <a:endParaRPr lang="ko-KR" altLang="en-US" sz="3000" b="1" spc="30" dirty="0">
              <a:latin typeface="+mn-e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F122204-4F43-7871-9E6F-11FA9A0DD30E}"/>
              </a:ext>
            </a:extLst>
          </p:cNvPr>
          <p:cNvSpPr txBox="1"/>
          <p:nvPr/>
        </p:nvSpPr>
        <p:spPr>
          <a:xfrm>
            <a:off x="1502664" y="433972"/>
            <a:ext cx="5800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60" dirty="0">
                <a:solidFill>
                  <a:schemeClr val="bg1"/>
                </a:solidFill>
                <a:latin typeface="+mn-ea"/>
              </a:rPr>
              <a:t>밤하늘 그림 퍼즐을 맞춰 보자</a:t>
            </a:r>
            <a:r>
              <a:rPr lang="en-US" altLang="ko-KR" sz="2800" b="1" spc="-60" dirty="0">
                <a:solidFill>
                  <a:schemeClr val="bg1"/>
                </a:solidFill>
                <a:latin typeface="+mn-ea"/>
              </a:rPr>
              <a:t>!</a:t>
            </a:r>
            <a:endParaRPr lang="ko-KR" altLang="en-US" sz="2800" b="1" spc="-6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1C3D39AE-F6D7-6164-4B1A-4D458CB943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2528" y="2886942"/>
            <a:ext cx="4126185" cy="3297656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BEA146A3-719F-E845-EE83-F8B437CD6F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6404" y="4200780"/>
            <a:ext cx="2368313" cy="1867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3386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 descr="텍스트, 만화 영화, 인간의 얼굴, 의류이(가) 표시된 사진&#10;&#10;자동 생성된 설명">
            <a:extLst>
              <a:ext uri="{FF2B5EF4-FFF2-40B4-BE49-F238E27FC236}">
                <a16:creationId xmlns:a16="http://schemas.microsoft.com/office/drawing/2014/main" id="{45B89853-BA2D-F4D5-BF69-E0423C59AE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715" y="2594414"/>
            <a:ext cx="7447823" cy="354626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4820F6C-0D13-0B87-BA91-4224BC63185D}"/>
              </a:ext>
            </a:extLst>
          </p:cNvPr>
          <p:cNvSpPr txBox="1"/>
          <p:nvPr/>
        </p:nvSpPr>
        <p:spPr>
          <a:xfrm>
            <a:off x="1478618" y="1882762"/>
            <a:ext cx="96203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lnSpc>
                <a:spcPct val="120000"/>
              </a:lnSpc>
              <a:spcAft>
                <a:spcPts val="600"/>
              </a:spcAft>
              <a:defRPr sz="3000" b="1" spc="-300">
                <a:effectLst/>
              </a:defRPr>
            </a:lvl1pPr>
          </a:lstStyle>
          <a:p>
            <a:r>
              <a:rPr lang="ko-KR" altLang="en-US" spc="-150" dirty="0"/>
              <a:t>완성된 밤하늘 그림 퍼즐에 표현된 밤하늘의 모습을 친구들과 </a:t>
            </a:r>
            <a:r>
              <a:rPr lang="ko-KR" altLang="en-US" spc="-150"/>
              <a:t>이야기해 봅시다</a:t>
            </a:r>
            <a:r>
              <a:rPr lang="en-US" altLang="ko-KR" spc="-150" dirty="0"/>
              <a:t>.</a:t>
            </a:r>
            <a:endParaRPr lang="ko-KR" altLang="en-US" spc="-15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0F8CA3-F427-6D1D-2AD6-7D35BEAF92D2}"/>
              </a:ext>
            </a:extLst>
          </p:cNvPr>
          <p:cNvSpPr txBox="1"/>
          <p:nvPr/>
        </p:nvSpPr>
        <p:spPr>
          <a:xfrm>
            <a:off x="971488" y="1882762"/>
            <a:ext cx="5161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3000" b="1" spc="30" dirty="0">
                <a:latin typeface="+mn-ea"/>
              </a:rPr>
              <a:t>4.</a:t>
            </a:r>
            <a:endParaRPr lang="ko-KR" altLang="en-US" sz="3000" b="1" spc="30" dirty="0">
              <a:latin typeface="+mn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DBC719C-6E39-2981-3247-E0B6E8BE1B37}"/>
              </a:ext>
            </a:extLst>
          </p:cNvPr>
          <p:cNvSpPr txBox="1"/>
          <p:nvPr/>
        </p:nvSpPr>
        <p:spPr>
          <a:xfrm>
            <a:off x="1502664" y="433972"/>
            <a:ext cx="5800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60" dirty="0">
                <a:solidFill>
                  <a:schemeClr val="bg1"/>
                </a:solidFill>
                <a:latin typeface="+mn-ea"/>
              </a:rPr>
              <a:t>밤하늘 그림 퍼즐을 맞춰 보자</a:t>
            </a:r>
            <a:r>
              <a:rPr lang="en-US" altLang="ko-KR" sz="2800" b="1" spc="-60" dirty="0">
                <a:solidFill>
                  <a:schemeClr val="bg1"/>
                </a:solidFill>
                <a:latin typeface="+mn-ea"/>
              </a:rPr>
              <a:t>!</a:t>
            </a:r>
            <a:endParaRPr lang="ko-KR" altLang="en-US" sz="2800" b="1" spc="-6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</Words>
  <Application>Microsoft Office PowerPoint</Application>
  <PresentationFormat>와이드스크린</PresentationFormat>
  <Paragraphs>45</Paragraphs>
  <Slides>12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6" baseType="lpstr">
      <vt:lpstr>Noto Sans CJK KR Bold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2023-11-23T23:54:35Z</dcterms:created>
  <dcterms:modified xsi:type="dcterms:W3CDTF">2024-05-14T04:48:07Z</dcterms:modified>
</cp:coreProperties>
</file>